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5" r:id="rId1"/>
  </p:sldMasterIdLst>
  <p:notesMasterIdLst>
    <p:notesMasterId r:id="rId34"/>
  </p:notesMasterIdLst>
  <p:sldIdLst>
    <p:sldId id="256" r:id="rId2"/>
    <p:sldId id="1935" r:id="rId3"/>
    <p:sldId id="257" r:id="rId4"/>
    <p:sldId id="311" r:id="rId5"/>
    <p:sldId id="337" r:id="rId6"/>
    <p:sldId id="1643" r:id="rId7"/>
    <p:sldId id="1622" r:id="rId8"/>
    <p:sldId id="1624" r:id="rId9"/>
    <p:sldId id="1629" r:id="rId10"/>
    <p:sldId id="324" r:id="rId11"/>
    <p:sldId id="1965" r:id="rId12"/>
    <p:sldId id="266" r:id="rId13"/>
    <p:sldId id="372" r:id="rId14"/>
    <p:sldId id="373" r:id="rId15"/>
    <p:sldId id="1922" r:id="rId16"/>
    <p:sldId id="1924" r:id="rId17"/>
    <p:sldId id="294" r:id="rId18"/>
    <p:sldId id="1969" r:id="rId19"/>
    <p:sldId id="1934" r:id="rId20"/>
    <p:sldId id="1968" r:id="rId21"/>
    <p:sldId id="1930" r:id="rId22"/>
    <p:sldId id="1923" r:id="rId23"/>
    <p:sldId id="1931" r:id="rId24"/>
    <p:sldId id="1933" r:id="rId25"/>
    <p:sldId id="1937" r:id="rId26"/>
    <p:sldId id="1967" r:id="rId27"/>
    <p:sldId id="1932" r:id="rId28"/>
    <p:sldId id="1927" r:id="rId29"/>
    <p:sldId id="1966" r:id="rId30"/>
    <p:sldId id="1928" r:id="rId31"/>
    <p:sldId id="1936" r:id="rId32"/>
    <p:sldId id="258"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34547F-86A3-45A3-9E37-8EFD6E5613F4}" v="5022" dt="2019-03-13T10:34:02.9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96"/>
    <p:restoredTop sz="77076" autoAdjust="0"/>
  </p:normalViewPr>
  <p:slideViewPr>
    <p:cSldViewPr snapToGrid="0" snapToObjects="1">
      <p:cViewPr varScale="1">
        <p:scale>
          <a:sx n="88" d="100"/>
          <a:sy n="88" d="100"/>
        </p:scale>
        <p:origin x="27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ld, Carl in t" userId="d08e2a40-b7a8-4c96-9046-3f0c797e49d2" providerId="ADAL" clId="{F234547F-86A3-45A3-9E37-8EFD6E5613F4}"/>
    <pc:docChg chg="undo custSel addSld delSld modSld sldOrd modMainMaster">
      <pc:chgData name="Veld, Carl in t" userId="d08e2a40-b7a8-4c96-9046-3f0c797e49d2" providerId="ADAL" clId="{F234547F-86A3-45A3-9E37-8EFD6E5613F4}" dt="2019-03-13T10:34:02.923" v="4994"/>
      <pc:docMkLst>
        <pc:docMk/>
      </pc:docMkLst>
      <pc:sldChg chg="modSp modTransition">
        <pc:chgData name="Veld, Carl in t" userId="d08e2a40-b7a8-4c96-9046-3f0c797e49d2" providerId="ADAL" clId="{F234547F-86A3-45A3-9E37-8EFD6E5613F4}" dt="2019-03-02T14:38:47.255" v="2265"/>
        <pc:sldMkLst>
          <pc:docMk/>
          <pc:sldMk cId="1550370552" sldId="256"/>
        </pc:sldMkLst>
        <pc:spChg chg="mod">
          <ac:chgData name="Veld, Carl in t" userId="d08e2a40-b7a8-4c96-9046-3f0c797e49d2" providerId="ADAL" clId="{F234547F-86A3-45A3-9E37-8EFD6E5613F4}" dt="2019-03-02T14:12:21.084" v="1685" actId="20577"/>
          <ac:spMkLst>
            <pc:docMk/>
            <pc:sldMk cId="1550370552" sldId="256"/>
            <ac:spMk id="9" creationId="{DD1671B2-5647-3849-9862-8BECC0FB3ECD}"/>
          </ac:spMkLst>
        </pc:spChg>
      </pc:sldChg>
      <pc:sldChg chg="addSp delSp modSp add del modTransition addAnim delAnim modAnim">
        <pc:chgData name="Veld, Carl in t" userId="d08e2a40-b7a8-4c96-9046-3f0c797e49d2" providerId="ADAL" clId="{F234547F-86A3-45A3-9E37-8EFD6E5613F4}" dt="2019-03-10T07:47:52.366" v="4287" actId="478"/>
        <pc:sldMkLst>
          <pc:docMk/>
          <pc:sldMk cId="1642493948" sldId="257"/>
        </pc:sldMkLst>
        <pc:spChg chg="add mod">
          <ac:chgData name="Veld, Carl in t" userId="d08e2a40-b7a8-4c96-9046-3f0c797e49d2" providerId="ADAL" clId="{F234547F-86A3-45A3-9E37-8EFD6E5613F4}" dt="2019-03-02T11:30:44.339" v="635" actId="20577"/>
          <ac:spMkLst>
            <pc:docMk/>
            <pc:sldMk cId="1642493948" sldId="257"/>
            <ac:spMk id="2" creationId="{9C45BF16-8DB3-4F6E-A2BC-514AE6F1571C}"/>
          </ac:spMkLst>
        </pc:spChg>
        <pc:spChg chg="add mod">
          <ac:chgData name="Veld, Carl in t" userId="d08e2a40-b7a8-4c96-9046-3f0c797e49d2" providerId="ADAL" clId="{F234547F-86A3-45A3-9E37-8EFD6E5613F4}" dt="2019-03-02T14:13:37.843" v="1764" actId="1076"/>
          <ac:spMkLst>
            <pc:docMk/>
            <pc:sldMk cId="1642493948" sldId="257"/>
            <ac:spMk id="3" creationId="{DA567795-8A01-4EE5-A775-8519A6FB076F}"/>
          </ac:spMkLst>
        </pc:spChg>
        <pc:spChg chg="add mod">
          <ac:chgData name="Veld, Carl in t" userId="d08e2a40-b7a8-4c96-9046-3f0c797e49d2" providerId="ADAL" clId="{F234547F-86A3-45A3-9E37-8EFD6E5613F4}" dt="2019-03-02T14:13:42.364" v="1765" actId="1076"/>
          <ac:spMkLst>
            <pc:docMk/>
            <pc:sldMk cId="1642493948" sldId="257"/>
            <ac:spMk id="11" creationId="{58C8878D-0F0A-4B00-B5FA-0D0C3766CBA8}"/>
          </ac:spMkLst>
        </pc:spChg>
        <pc:spChg chg="add mod">
          <ac:chgData name="Veld, Carl in t" userId="d08e2a40-b7a8-4c96-9046-3f0c797e49d2" providerId="ADAL" clId="{F234547F-86A3-45A3-9E37-8EFD6E5613F4}" dt="2019-03-02T14:16:07.517" v="2007" actId="403"/>
          <ac:spMkLst>
            <pc:docMk/>
            <pc:sldMk cId="1642493948" sldId="257"/>
            <ac:spMk id="12" creationId="{AB06D1DC-3407-411D-86C4-82476EC6E525}"/>
          </ac:spMkLst>
        </pc:spChg>
        <pc:spChg chg="add mod">
          <ac:chgData name="Veld, Carl in t" userId="d08e2a40-b7a8-4c96-9046-3f0c797e49d2" providerId="ADAL" clId="{F234547F-86A3-45A3-9E37-8EFD6E5613F4}" dt="2019-03-02T14:14:26.559" v="1822" actId="27636"/>
          <ac:spMkLst>
            <pc:docMk/>
            <pc:sldMk cId="1642493948" sldId="257"/>
            <ac:spMk id="13" creationId="{3F015955-5C9C-4B20-B755-5AC169BC8A25}"/>
          </ac:spMkLst>
        </pc:spChg>
        <pc:spChg chg="add mod">
          <ac:chgData name="Veld, Carl in t" userId="d08e2a40-b7a8-4c96-9046-3f0c797e49d2" providerId="ADAL" clId="{F234547F-86A3-45A3-9E37-8EFD6E5613F4}" dt="2019-03-02T14:13:50.198" v="1802" actId="1038"/>
          <ac:spMkLst>
            <pc:docMk/>
            <pc:sldMk cId="1642493948" sldId="257"/>
            <ac:spMk id="14" creationId="{4E08394C-F186-4024-AEF2-CA2D057455F8}"/>
          </ac:spMkLst>
        </pc:spChg>
        <pc:spChg chg="add mod">
          <ac:chgData name="Veld, Carl in t" userId="d08e2a40-b7a8-4c96-9046-3f0c797e49d2" providerId="ADAL" clId="{F234547F-86A3-45A3-9E37-8EFD6E5613F4}" dt="2019-03-02T14:15:11.838" v="1905" actId="404"/>
          <ac:spMkLst>
            <pc:docMk/>
            <pc:sldMk cId="1642493948" sldId="257"/>
            <ac:spMk id="15" creationId="{93235D58-7024-4D84-B9E0-1DC000BB5F73}"/>
          </ac:spMkLst>
        </pc:spChg>
        <pc:spChg chg="add mod">
          <ac:chgData name="Veld, Carl in t" userId="d08e2a40-b7a8-4c96-9046-3f0c797e49d2" providerId="ADAL" clId="{F234547F-86A3-45A3-9E37-8EFD6E5613F4}" dt="2019-03-02T14:15:46.761" v="1971" actId="404"/>
          <ac:spMkLst>
            <pc:docMk/>
            <pc:sldMk cId="1642493948" sldId="257"/>
            <ac:spMk id="16" creationId="{F7685706-0550-4BA3-B8FA-921DE27A89F3}"/>
          </ac:spMkLst>
        </pc:spChg>
        <pc:spChg chg="add del mod">
          <ac:chgData name="Veld, Carl in t" userId="d08e2a40-b7a8-4c96-9046-3f0c797e49d2" providerId="ADAL" clId="{F234547F-86A3-45A3-9E37-8EFD6E5613F4}" dt="2019-03-10T07:47:52.366" v="4287" actId="478"/>
          <ac:spMkLst>
            <pc:docMk/>
            <pc:sldMk cId="1642493948" sldId="257"/>
            <ac:spMk id="17" creationId="{D63F29F3-583B-4D8D-8AC8-A83CE891C77E}"/>
          </ac:spMkLst>
        </pc:spChg>
        <pc:picChg chg="add del mod modCrop">
          <ac:chgData name="Veld, Carl in t" userId="d08e2a40-b7a8-4c96-9046-3f0c797e49d2" providerId="ADAL" clId="{F234547F-86A3-45A3-9E37-8EFD6E5613F4}" dt="2019-03-02T11:30:48.474" v="637" actId="478"/>
          <ac:picMkLst>
            <pc:docMk/>
            <pc:sldMk cId="1642493948" sldId="257"/>
            <ac:picMk id="8" creationId="{5A75D247-D854-4A27-9E8D-835D5E957545}"/>
          </ac:picMkLst>
        </pc:picChg>
        <pc:picChg chg="add del mod">
          <ac:chgData name="Veld, Carl in t" userId="d08e2a40-b7a8-4c96-9046-3f0c797e49d2" providerId="ADAL" clId="{F234547F-86A3-45A3-9E37-8EFD6E5613F4}" dt="2019-03-02T11:30:49.266" v="638" actId="478"/>
          <ac:picMkLst>
            <pc:docMk/>
            <pc:sldMk cId="1642493948" sldId="257"/>
            <ac:picMk id="1026" creationId="{65FC5F8C-D2B4-4F1A-B338-9C9A77A62229}"/>
          </ac:picMkLst>
        </pc:picChg>
        <pc:picChg chg="add del mod">
          <ac:chgData name="Veld, Carl in t" userId="d08e2a40-b7a8-4c96-9046-3f0c797e49d2" providerId="ADAL" clId="{F234547F-86A3-45A3-9E37-8EFD6E5613F4}" dt="2019-03-02T11:30:47.884" v="636" actId="478"/>
          <ac:picMkLst>
            <pc:docMk/>
            <pc:sldMk cId="1642493948" sldId="257"/>
            <ac:picMk id="1028" creationId="{61A3959C-D78D-433E-9A09-854B78F19859}"/>
          </ac:picMkLst>
        </pc:picChg>
        <pc:picChg chg="add del mod">
          <ac:chgData name="Veld, Carl in t" userId="d08e2a40-b7a8-4c96-9046-3f0c797e49d2" providerId="ADAL" clId="{F234547F-86A3-45A3-9E37-8EFD6E5613F4}" dt="2019-03-02T11:30:49.985" v="639" actId="478"/>
          <ac:picMkLst>
            <pc:docMk/>
            <pc:sldMk cId="1642493948" sldId="257"/>
            <ac:picMk id="1030" creationId="{84421714-58C7-429B-A9BA-03FB00A17F5F}"/>
          </ac:picMkLst>
        </pc:picChg>
      </pc:sldChg>
      <pc:sldChg chg="modTransition">
        <pc:chgData name="Veld, Carl in t" userId="d08e2a40-b7a8-4c96-9046-3f0c797e49d2" providerId="ADAL" clId="{F234547F-86A3-45A3-9E37-8EFD6E5613F4}" dt="2019-03-03T13:53:49.644" v="2326"/>
        <pc:sldMkLst>
          <pc:docMk/>
          <pc:sldMk cId="4252562329" sldId="258"/>
        </pc:sldMkLst>
      </pc:sldChg>
      <pc:sldChg chg="add modTransition">
        <pc:chgData name="Veld, Carl in t" userId="d08e2a40-b7a8-4c96-9046-3f0c797e49d2" providerId="ADAL" clId="{F234547F-86A3-45A3-9E37-8EFD6E5613F4}" dt="2019-03-02T11:29:20.143" v="619"/>
        <pc:sldMkLst>
          <pc:docMk/>
          <pc:sldMk cId="2996782755" sldId="266"/>
        </pc:sldMkLst>
      </pc:sldChg>
      <pc:sldChg chg="modSp add modAnim">
        <pc:chgData name="Veld, Carl in t" userId="d08e2a40-b7a8-4c96-9046-3f0c797e49d2" providerId="ADAL" clId="{F234547F-86A3-45A3-9E37-8EFD6E5613F4}" dt="2019-03-02T13:52:44.018" v="1356"/>
        <pc:sldMkLst>
          <pc:docMk/>
          <pc:sldMk cId="3754112776" sldId="294"/>
        </pc:sldMkLst>
        <pc:spChg chg="mod">
          <ac:chgData name="Veld, Carl in t" userId="d08e2a40-b7a8-4c96-9046-3f0c797e49d2" providerId="ADAL" clId="{F234547F-86A3-45A3-9E37-8EFD6E5613F4}" dt="2019-03-02T13:44:45.411" v="1217"/>
          <ac:spMkLst>
            <pc:docMk/>
            <pc:sldMk cId="3754112776" sldId="294"/>
            <ac:spMk id="2" creationId="{F0FF0FEB-EB8B-4192-8D05-D44B903D27EE}"/>
          </ac:spMkLst>
        </pc:spChg>
        <pc:spChg chg="mod">
          <ac:chgData name="Veld, Carl in t" userId="d08e2a40-b7a8-4c96-9046-3f0c797e49d2" providerId="ADAL" clId="{F234547F-86A3-45A3-9E37-8EFD6E5613F4}" dt="2019-03-02T13:44:45.411" v="1217"/>
          <ac:spMkLst>
            <pc:docMk/>
            <pc:sldMk cId="3754112776" sldId="294"/>
            <ac:spMk id="4" creationId="{A514EBD5-9387-4F42-A2DE-5F54D875CBF9}"/>
          </ac:spMkLst>
        </pc:spChg>
        <pc:spChg chg="mod">
          <ac:chgData name="Veld, Carl in t" userId="d08e2a40-b7a8-4c96-9046-3f0c797e49d2" providerId="ADAL" clId="{F234547F-86A3-45A3-9E37-8EFD6E5613F4}" dt="2019-03-02T13:44:45.411" v="1217"/>
          <ac:spMkLst>
            <pc:docMk/>
            <pc:sldMk cId="3754112776" sldId="294"/>
            <ac:spMk id="5" creationId="{5A7AB49D-2717-4EAB-AE67-6F41F3D88B89}"/>
          </ac:spMkLst>
        </pc:spChg>
        <pc:spChg chg="mod">
          <ac:chgData name="Veld, Carl in t" userId="d08e2a40-b7a8-4c96-9046-3f0c797e49d2" providerId="ADAL" clId="{F234547F-86A3-45A3-9E37-8EFD6E5613F4}" dt="2019-03-02T13:44:45.411" v="1217"/>
          <ac:spMkLst>
            <pc:docMk/>
            <pc:sldMk cId="3754112776" sldId="294"/>
            <ac:spMk id="6" creationId="{98C0435B-89A7-4CEE-839F-391E09C73A6B}"/>
          </ac:spMkLst>
        </pc:spChg>
        <pc:spChg chg="mod">
          <ac:chgData name="Veld, Carl in t" userId="d08e2a40-b7a8-4c96-9046-3f0c797e49d2" providerId="ADAL" clId="{F234547F-86A3-45A3-9E37-8EFD6E5613F4}" dt="2019-03-02T13:46:42.186" v="1285" actId="404"/>
          <ac:spMkLst>
            <pc:docMk/>
            <pc:sldMk cId="3754112776" sldId="294"/>
            <ac:spMk id="8" creationId="{10053B66-E217-4AD4-94DC-CB5D2613AE88}"/>
          </ac:spMkLst>
        </pc:spChg>
        <pc:spChg chg="mod">
          <ac:chgData name="Veld, Carl in t" userId="d08e2a40-b7a8-4c96-9046-3f0c797e49d2" providerId="ADAL" clId="{F234547F-86A3-45A3-9E37-8EFD6E5613F4}" dt="2019-03-02T13:50:39.597" v="1351"/>
          <ac:spMkLst>
            <pc:docMk/>
            <pc:sldMk cId="3754112776" sldId="294"/>
            <ac:spMk id="10" creationId="{49FEF3C7-1ECE-4D6C-B051-13B954143BA0}"/>
          </ac:spMkLst>
        </pc:spChg>
        <pc:spChg chg="mod">
          <ac:chgData name="Veld, Carl in t" userId="d08e2a40-b7a8-4c96-9046-3f0c797e49d2" providerId="ADAL" clId="{F234547F-86A3-45A3-9E37-8EFD6E5613F4}" dt="2019-03-02T13:44:45.411" v="1217"/>
          <ac:spMkLst>
            <pc:docMk/>
            <pc:sldMk cId="3754112776" sldId="294"/>
            <ac:spMk id="11" creationId="{0EA09ADE-6152-41E6-894E-3E7EC08070BD}"/>
          </ac:spMkLst>
        </pc:spChg>
        <pc:spChg chg="mod">
          <ac:chgData name="Veld, Carl in t" userId="d08e2a40-b7a8-4c96-9046-3f0c797e49d2" providerId="ADAL" clId="{F234547F-86A3-45A3-9E37-8EFD6E5613F4}" dt="2019-03-02T13:50:00.221" v="1349"/>
          <ac:spMkLst>
            <pc:docMk/>
            <pc:sldMk cId="3754112776" sldId="294"/>
            <ac:spMk id="12" creationId="{ECC80A84-DB02-49C9-B75B-E3D153FADEE0}"/>
          </ac:spMkLst>
        </pc:spChg>
        <pc:spChg chg="mod">
          <ac:chgData name="Veld, Carl in t" userId="d08e2a40-b7a8-4c96-9046-3f0c797e49d2" providerId="ADAL" clId="{F234547F-86A3-45A3-9E37-8EFD6E5613F4}" dt="2019-03-02T13:48:11.063" v="1346"/>
          <ac:spMkLst>
            <pc:docMk/>
            <pc:sldMk cId="3754112776" sldId="294"/>
            <ac:spMk id="18" creationId="{980975FD-6B4B-4EBE-97E9-ACFD0E3E5975}"/>
          </ac:spMkLst>
        </pc:spChg>
        <pc:spChg chg="mod">
          <ac:chgData name="Veld, Carl in t" userId="d08e2a40-b7a8-4c96-9046-3f0c797e49d2" providerId="ADAL" clId="{F234547F-86A3-45A3-9E37-8EFD6E5613F4}" dt="2019-03-02T13:48:10.584" v="1345"/>
          <ac:spMkLst>
            <pc:docMk/>
            <pc:sldMk cId="3754112776" sldId="294"/>
            <ac:spMk id="19" creationId="{2B1A0F76-6CD2-4C26-A468-816D65BE245C}"/>
          </ac:spMkLst>
        </pc:spChg>
        <pc:spChg chg="mod">
          <ac:chgData name="Veld, Carl in t" userId="d08e2a40-b7a8-4c96-9046-3f0c797e49d2" providerId="ADAL" clId="{F234547F-86A3-45A3-9E37-8EFD6E5613F4}" dt="2019-03-02T13:44:45.411" v="1217"/>
          <ac:spMkLst>
            <pc:docMk/>
            <pc:sldMk cId="3754112776" sldId="294"/>
            <ac:spMk id="20" creationId="{98ABAA60-2D45-4924-956E-C60614A3E6B1}"/>
          </ac:spMkLst>
        </pc:spChg>
        <pc:spChg chg="mod">
          <ac:chgData name="Veld, Carl in t" userId="d08e2a40-b7a8-4c96-9046-3f0c797e49d2" providerId="ADAL" clId="{F234547F-86A3-45A3-9E37-8EFD6E5613F4}" dt="2019-03-02T13:44:45.411" v="1217"/>
          <ac:spMkLst>
            <pc:docMk/>
            <pc:sldMk cId="3754112776" sldId="294"/>
            <ac:spMk id="27" creationId="{D4FB0E22-87C4-4338-8697-8CD909568941}"/>
          </ac:spMkLst>
        </pc:spChg>
        <pc:spChg chg="mod">
          <ac:chgData name="Veld, Carl in t" userId="d08e2a40-b7a8-4c96-9046-3f0c797e49d2" providerId="ADAL" clId="{F234547F-86A3-45A3-9E37-8EFD6E5613F4}" dt="2019-03-02T13:44:45.411" v="1217"/>
          <ac:spMkLst>
            <pc:docMk/>
            <pc:sldMk cId="3754112776" sldId="294"/>
            <ac:spMk id="32" creationId="{24911197-3DC7-4EBB-931C-31A8E1B1928A}"/>
          </ac:spMkLst>
        </pc:spChg>
        <pc:spChg chg="mod">
          <ac:chgData name="Veld, Carl in t" userId="d08e2a40-b7a8-4c96-9046-3f0c797e49d2" providerId="ADAL" clId="{F234547F-86A3-45A3-9E37-8EFD6E5613F4}" dt="2019-03-02T13:48:09.680" v="1344"/>
          <ac:spMkLst>
            <pc:docMk/>
            <pc:sldMk cId="3754112776" sldId="294"/>
            <ac:spMk id="34" creationId="{FA724105-1E6F-4EB0-9031-F47FA25EF706}"/>
          </ac:spMkLst>
        </pc:spChg>
        <pc:spChg chg="mod">
          <ac:chgData name="Veld, Carl in t" userId="d08e2a40-b7a8-4c96-9046-3f0c797e49d2" providerId="ADAL" clId="{F234547F-86A3-45A3-9E37-8EFD6E5613F4}" dt="2019-03-02T13:44:45.411" v="1217"/>
          <ac:spMkLst>
            <pc:docMk/>
            <pc:sldMk cId="3754112776" sldId="294"/>
            <ac:spMk id="35" creationId="{EF5648C7-D5A9-4370-BC83-2EF578F546FC}"/>
          </ac:spMkLst>
        </pc:spChg>
        <pc:spChg chg="mod">
          <ac:chgData name="Veld, Carl in t" userId="d08e2a40-b7a8-4c96-9046-3f0c797e49d2" providerId="ADAL" clId="{F234547F-86A3-45A3-9E37-8EFD6E5613F4}" dt="2019-03-02T13:44:45.411" v="1217"/>
          <ac:spMkLst>
            <pc:docMk/>
            <pc:sldMk cId="3754112776" sldId="294"/>
            <ac:spMk id="37" creationId="{201F26AD-6F17-42F3-83FF-431BF43607F9}"/>
          </ac:spMkLst>
        </pc:spChg>
        <pc:spChg chg="mod">
          <ac:chgData name="Veld, Carl in t" userId="d08e2a40-b7a8-4c96-9046-3f0c797e49d2" providerId="ADAL" clId="{F234547F-86A3-45A3-9E37-8EFD6E5613F4}" dt="2019-03-02T13:44:45.411" v="1217"/>
          <ac:spMkLst>
            <pc:docMk/>
            <pc:sldMk cId="3754112776" sldId="294"/>
            <ac:spMk id="41" creationId="{F446AA43-5FE6-4F8F-9A5A-7FD18D59B929}"/>
          </ac:spMkLst>
        </pc:spChg>
        <pc:spChg chg="mod">
          <ac:chgData name="Veld, Carl in t" userId="d08e2a40-b7a8-4c96-9046-3f0c797e49d2" providerId="ADAL" clId="{F234547F-86A3-45A3-9E37-8EFD6E5613F4}" dt="2019-03-02T13:44:45.411" v="1217"/>
          <ac:spMkLst>
            <pc:docMk/>
            <pc:sldMk cId="3754112776" sldId="294"/>
            <ac:spMk id="42" creationId="{59DA1659-F85F-4BEA-BAD7-13E948F6F573}"/>
          </ac:spMkLst>
        </pc:spChg>
        <pc:spChg chg="mod">
          <ac:chgData name="Veld, Carl in t" userId="d08e2a40-b7a8-4c96-9046-3f0c797e49d2" providerId="ADAL" clId="{F234547F-86A3-45A3-9E37-8EFD6E5613F4}" dt="2019-03-02T13:44:45.411" v="1217"/>
          <ac:spMkLst>
            <pc:docMk/>
            <pc:sldMk cId="3754112776" sldId="294"/>
            <ac:spMk id="43" creationId="{3409BC79-85E7-460D-9CB3-C963CBF5EBAA}"/>
          </ac:spMkLst>
        </pc:spChg>
        <pc:spChg chg="mod">
          <ac:chgData name="Veld, Carl in t" userId="d08e2a40-b7a8-4c96-9046-3f0c797e49d2" providerId="ADAL" clId="{F234547F-86A3-45A3-9E37-8EFD6E5613F4}" dt="2019-03-02T13:46:14.624" v="1272" actId="20577"/>
          <ac:spMkLst>
            <pc:docMk/>
            <pc:sldMk cId="3754112776" sldId="294"/>
            <ac:spMk id="44" creationId="{9996832E-4FA5-4A24-8894-8C12391F002C}"/>
          </ac:spMkLst>
        </pc:spChg>
        <pc:spChg chg="mod">
          <ac:chgData name="Veld, Carl in t" userId="d08e2a40-b7a8-4c96-9046-3f0c797e49d2" providerId="ADAL" clId="{F234547F-86A3-45A3-9E37-8EFD6E5613F4}" dt="2019-03-02T13:44:45.411" v="1217"/>
          <ac:spMkLst>
            <pc:docMk/>
            <pc:sldMk cId="3754112776" sldId="294"/>
            <ac:spMk id="45" creationId="{9FDD3616-4F8B-4C87-8ECC-CF5F6BCC3ADF}"/>
          </ac:spMkLst>
        </pc:spChg>
        <pc:spChg chg="mod">
          <ac:chgData name="Veld, Carl in t" userId="d08e2a40-b7a8-4c96-9046-3f0c797e49d2" providerId="ADAL" clId="{F234547F-86A3-45A3-9E37-8EFD6E5613F4}" dt="2019-03-02T13:48:12.067" v="1347"/>
          <ac:spMkLst>
            <pc:docMk/>
            <pc:sldMk cId="3754112776" sldId="294"/>
            <ac:spMk id="47" creationId="{02D68285-415E-47AB-AF42-D90A306051C5}"/>
          </ac:spMkLst>
        </pc:spChg>
        <pc:spChg chg="mod">
          <ac:chgData name="Veld, Carl in t" userId="d08e2a40-b7a8-4c96-9046-3f0c797e49d2" providerId="ADAL" clId="{F234547F-86A3-45A3-9E37-8EFD6E5613F4}" dt="2019-03-02T13:46:58.165" v="1300" actId="1035"/>
          <ac:spMkLst>
            <pc:docMk/>
            <pc:sldMk cId="3754112776" sldId="294"/>
            <ac:spMk id="48" creationId="{0E03A7CD-96AE-48E4-85EB-70DA3B2782FC}"/>
          </ac:spMkLst>
        </pc:spChg>
        <pc:spChg chg="mod ord">
          <ac:chgData name="Veld, Carl in t" userId="d08e2a40-b7a8-4c96-9046-3f0c797e49d2" providerId="ADAL" clId="{F234547F-86A3-45A3-9E37-8EFD6E5613F4}" dt="2019-03-02T13:48:08.104" v="1343"/>
          <ac:spMkLst>
            <pc:docMk/>
            <pc:sldMk cId="3754112776" sldId="294"/>
            <ac:spMk id="49" creationId="{941DC040-4106-4B7B-B254-D177395DCE66}"/>
          </ac:spMkLst>
        </pc:spChg>
        <pc:spChg chg="mod">
          <ac:chgData name="Veld, Carl in t" userId="d08e2a40-b7a8-4c96-9046-3f0c797e49d2" providerId="ADAL" clId="{F234547F-86A3-45A3-9E37-8EFD6E5613F4}" dt="2019-03-02T13:44:45.411" v="1217"/>
          <ac:spMkLst>
            <pc:docMk/>
            <pc:sldMk cId="3754112776" sldId="294"/>
            <ac:spMk id="50" creationId="{68DDDED8-FB1A-4980-A35B-081FB819BFB5}"/>
          </ac:spMkLst>
        </pc:spChg>
        <pc:spChg chg="mod">
          <ac:chgData name="Veld, Carl in t" userId="d08e2a40-b7a8-4c96-9046-3f0c797e49d2" providerId="ADAL" clId="{F234547F-86A3-45A3-9E37-8EFD6E5613F4}" dt="2019-03-02T13:47:55.826" v="1342" actId="404"/>
          <ac:spMkLst>
            <pc:docMk/>
            <pc:sldMk cId="3754112776" sldId="294"/>
            <ac:spMk id="52" creationId="{ABA988B2-EF9C-4D6F-B968-F779BB9F3216}"/>
          </ac:spMkLst>
        </pc:spChg>
        <pc:spChg chg="mod ord">
          <ac:chgData name="Veld, Carl in t" userId="d08e2a40-b7a8-4c96-9046-3f0c797e49d2" providerId="ADAL" clId="{F234547F-86A3-45A3-9E37-8EFD6E5613F4}" dt="2019-03-02T13:45:03.263" v="1228"/>
          <ac:spMkLst>
            <pc:docMk/>
            <pc:sldMk cId="3754112776" sldId="294"/>
            <ac:spMk id="53" creationId="{12E413D2-E7AD-465F-B904-F5799C9C7CE4}"/>
          </ac:spMkLst>
        </pc:spChg>
        <pc:spChg chg="mod ord">
          <ac:chgData name="Veld, Carl in t" userId="d08e2a40-b7a8-4c96-9046-3f0c797e49d2" providerId="ADAL" clId="{F234547F-86A3-45A3-9E37-8EFD6E5613F4}" dt="2019-03-02T13:44:59.121" v="1226"/>
          <ac:spMkLst>
            <pc:docMk/>
            <pc:sldMk cId="3754112776" sldId="294"/>
            <ac:spMk id="54" creationId="{92CD770F-DE59-49FE-84AF-E292331FCBF2}"/>
          </ac:spMkLst>
        </pc:spChg>
        <pc:grpChg chg="mod">
          <ac:chgData name="Veld, Carl in t" userId="d08e2a40-b7a8-4c96-9046-3f0c797e49d2" providerId="ADAL" clId="{F234547F-86A3-45A3-9E37-8EFD6E5613F4}" dt="2019-03-02T13:44:45.411" v="1217"/>
          <ac:grpSpMkLst>
            <pc:docMk/>
            <pc:sldMk cId="3754112776" sldId="294"/>
            <ac:grpSpMk id="1" creationId="{00000000-0000-0000-0000-000000000000}"/>
          </ac:grpSpMkLst>
        </pc:grpChg>
        <pc:picChg chg="mod">
          <ac:chgData name="Veld, Carl in t" userId="d08e2a40-b7a8-4c96-9046-3f0c797e49d2" providerId="ADAL" clId="{F234547F-86A3-45A3-9E37-8EFD6E5613F4}" dt="2019-03-02T13:44:45.411" v="1217"/>
          <ac:picMkLst>
            <pc:docMk/>
            <pc:sldMk cId="3754112776" sldId="294"/>
            <ac:picMk id="24" creationId="{95162D80-3A97-40E2-9153-B65408B72A84}"/>
          </ac:picMkLst>
        </pc:picChg>
        <pc:picChg chg="mod">
          <ac:chgData name="Veld, Carl in t" userId="d08e2a40-b7a8-4c96-9046-3f0c797e49d2" providerId="ADAL" clId="{F234547F-86A3-45A3-9E37-8EFD6E5613F4}" dt="2019-03-02T13:44:45.411" v="1217"/>
          <ac:picMkLst>
            <pc:docMk/>
            <pc:sldMk cId="3754112776" sldId="294"/>
            <ac:picMk id="29" creationId="{3CB87896-1407-4838-A2EE-F2A27A59C4F0}"/>
          </ac:picMkLst>
        </pc:picChg>
      </pc:sldChg>
      <pc:sldChg chg="addSp delSp modSp add modTransition modNotesTx">
        <pc:chgData name="Veld, Carl in t" userId="d08e2a40-b7a8-4c96-9046-3f0c797e49d2" providerId="ADAL" clId="{F234547F-86A3-45A3-9E37-8EFD6E5613F4}" dt="2019-03-10T10:21:32.742" v="4832" actId="20577"/>
        <pc:sldMkLst>
          <pc:docMk/>
          <pc:sldMk cId="3893413554" sldId="311"/>
        </pc:sldMkLst>
        <pc:spChg chg="mod">
          <ac:chgData name="Veld, Carl in t" userId="d08e2a40-b7a8-4c96-9046-3f0c797e49d2" providerId="ADAL" clId="{F234547F-86A3-45A3-9E37-8EFD6E5613F4}" dt="2019-03-02T10:23:05.514" v="160" actId="14100"/>
          <ac:spMkLst>
            <pc:docMk/>
            <pc:sldMk cId="3893413554" sldId="311"/>
            <ac:spMk id="2" creationId="{A12575C8-051A-4AC6-B60D-2B77BB3ED463}"/>
          </ac:spMkLst>
        </pc:spChg>
        <pc:spChg chg="add del mod">
          <ac:chgData name="Veld, Carl in t" userId="d08e2a40-b7a8-4c96-9046-3f0c797e49d2" providerId="ADAL" clId="{F234547F-86A3-45A3-9E37-8EFD6E5613F4}" dt="2019-03-07T19:55:15.956" v="3237"/>
          <ac:spMkLst>
            <pc:docMk/>
            <pc:sldMk cId="3893413554" sldId="311"/>
            <ac:spMk id="26" creationId="{C47F06EF-635F-49BB-BD1C-D830183FFE37}"/>
          </ac:spMkLst>
        </pc:spChg>
        <pc:picChg chg="add mod ord">
          <ac:chgData name="Veld, Carl in t" userId="d08e2a40-b7a8-4c96-9046-3f0c797e49d2" providerId="ADAL" clId="{F234547F-86A3-45A3-9E37-8EFD6E5613F4}" dt="2019-03-02T10:22:33.419" v="156" actId="167"/>
          <ac:picMkLst>
            <pc:docMk/>
            <pc:sldMk cId="3893413554" sldId="311"/>
            <ac:picMk id="4" creationId="{AFF6267B-B543-457B-8A93-4390B586E715}"/>
          </ac:picMkLst>
        </pc:picChg>
        <pc:picChg chg="add del">
          <ac:chgData name="Veld, Carl in t" userId="d08e2a40-b7a8-4c96-9046-3f0c797e49d2" providerId="ADAL" clId="{F234547F-86A3-45A3-9E37-8EFD6E5613F4}" dt="2019-03-02T10:20:17.726" v="145" actId="478"/>
          <ac:picMkLst>
            <pc:docMk/>
            <pc:sldMk cId="3893413554" sldId="311"/>
            <ac:picMk id="14" creationId="{510D7259-4125-4F6F-AC15-69AD5908E8D0}"/>
          </ac:picMkLst>
        </pc:picChg>
      </pc:sldChg>
      <pc:sldChg chg="addSp modSp add modTransition">
        <pc:chgData name="Veld, Carl in t" userId="d08e2a40-b7a8-4c96-9046-3f0c797e49d2" providerId="ADAL" clId="{F234547F-86A3-45A3-9E37-8EFD6E5613F4}" dt="2019-03-09T14:35:46.437" v="3647"/>
        <pc:sldMkLst>
          <pc:docMk/>
          <pc:sldMk cId="2946618761" sldId="324"/>
        </pc:sldMkLst>
        <pc:spChg chg="mod">
          <ac:chgData name="Veld, Carl in t" userId="d08e2a40-b7a8-4c96-9046-3f0c797e49d2" providerId="ADAL" clId="{F234547F-86A3-45A3-9E37-8EFD6E5613F4}" dt="2019-03-02T12:42:46.571" v="971" actId="1037"/>
          <ac:spMkLst>
            <pc:docMk/>
            <pc:sldMk cId="2946618761" sldId="324"/>
            <ac:spMk id="3" creationId="{D008F495-8AB4-4BDF-AFA7-9139AD939795}"/>
          </ac:spMkLst>
        </pc:spChg>
        <pc:spChg chg="add">
          <ac:chgData name="Veld, Carl in t" userId="d08e2a40-b7a8-4c96-9046-3f0c797e49d2" providerId="ADAL" clId="{F234547F-86A3-45A3-9E37-8EFD6E5613F4}" dt="2019-03-02T12:44:52.897" v="1087"/>
          <ac:spMkLst>
            <pc:docMk/>
            <pc:sldMk cId="2946618761" sldId="324"/>
            <ac:spMk id="62" creationId="{658FACC4-822B-46E8-8BBB-2589BB2B3FC7}"/>
          </ac:spMkLst>
        </pc:spChg>
      </pc:sldChg>
      <pc:sldChg chg="addSp modSp add modTransition">
        <pc:chgData name="Veld, Carl in t" userId="d08e2a40-b7a8-4c96-9046-3f0c797e49d2" providerId="ADAL" clId="{F234547F-86A3-45A3-9E37-8EFD6E5613F4}" dt="2019-03-09T14:35:14.133" v="3645"/>
        <pc:sldMkLst>
          <pc:docMk/>
          <pc:sldMk cId="774003058" sldId="337"/>
        </pc:sldMkLst>
        <pc:spChg chg="add mod">
          <ac:chgData name="Veld, Carl in t" userId="d08e2a40-b7a8-4c96-9046-3f0c797e49d2" providerId="ADAL" clId="{F234547F-86A3-45A3-9E37-8EFD6E5613F4}" dt="2019-03-02T12:44:36.868" v="1085" actId="404"/>
          <ac:spMkLst>
            <pc:docMk/>
            <pc:sldMk cId="774003058" sldId="337"/>
            <ac:spMk id="8" creationId="{52013366-59A7-4A6F-940F-EF27D5983DDA}"/>
          </ac:spMkLst>
        </pc:spChg>
        <pc:spChg chg="mod">
          <ac:chgData name="Veld, Carl in t" userId="d08e2a40-b7a8-4c96-9046-3f0c797e49d2" providerId="ADAL" clId="{F234547F-86A3-45A3-9E37-8EFD6E5613F4}" dt="2019-03-02T11:30:15.151" v="623" actId="207"/>
          <ac:spMkLst>
            <pc:docMk/>
            <pc:sldMk cId="774003058" sldId="337"/>
            <ac:spMk id="21" creationId="{0A5C4915-D33C-4846-9003-CE0020AA428E}"/>
          </ac:spMkLst>
        </pc:spChg>
        <pc:picChg chg="add ord">
          <ac:chgData name="Veld, Carl in t" userId="d08e2a40-b7a8-4c96-9046-3f0c797e49d2" providerId="ADAL" clId="{F234547F-86A3-45A3-9E37-8EFD6E5613F4}" dt="2019-03-02T11:30:07.374" v="622" actId="167"/>
          <ac:picMkLst>
            <pc:docMk/>
            <pc:sldMk cId="774003058" sldId="337"/>
            <ac:picMk id="20" creationId="{1ACFC226-C6E0-4D0D-8362-B79DBC14478D}"/>
          </ac:picMkLst>
        </pc:picChg>
        <pc:picChg chg="add ord">
          <ac:chgData name="Veld, Carl in t" userId="d08e2a40-b7a8-4c96-9046-3f0c797e49d2" providerId="ADAL" clId="{F234547F-86A3-45A3-9E37-8EFD6E5613F4}" dt="2019-03-02T11:30:07.374" v="622" actId="167"/>
          <ac:picMkLst>
            <pc:docMk/>
            <pc:sldMk cId="774003058" sldId="337"/>
            <ac:picMk id="22" creationId="{B266A614-D057-4884-B55B-489C12812699}"/>
          </ac:picMkLst>
        </pc:picChg>
      </pc:sldChg>
      <pc:sldChg chg="addSp delSp modSp add modAnim modNotesTx">
        <pc:chgData name="Veld, Carl in t" userId="d08e2a40-b7a8-4c96-9046-3f0c797e49d2" providerId="ADAL" clId="{F234547F-86A3-45A3-9E37-8EFD6E5613F4}" dt="2019-03-10T10:22:23.234" v="4887" actId="20577"/>
        <pc:sldMkLst>
          <pc:docMk/>
          <pc:sldMk cId="1143416583" sldId="372"/>
        </pc:sldMkLst>
        <pc:spChg chg="add del mod">
          <ac:chgData name="Veld, Carl in t" userId="d08e2a40-b7a8-4c96-9046-3f0c797e49d2" providerId="ADAL" clId="{F234547F-86A3-45A3-9E37-8EFD6E5613F4}" dt="2019-03-09T15:47:55.550" v="4027" actId="478"/>
          <ac:spMkLst>
            <pc:docMk/>
            <pc:sldMk cId="1143416583" sldId="372"/>
            <ac:spMk id="2" creationId="{8DE52D58-8A26-4DAC-93B5-31B021F62040}"/>
          </ac:spMkLst>
        </pc:spChg>
        <pc:spChg chg="add">
          <ac:chgData name="Veld, Carl in t" userId="d08e2a40-b7a8-4c96-9046-3f0c797e49d2" providerId="ADAL" clId="{F234547F-86A3-45A3-9E37-8EFD6E5613F4}" dt="2019-03-02T12:44:57.214" v="1088"/>
          <ac:spMkLst>
            <pc:docMk/>
            <pc:sldMk cId="1143416583" sldId="372"/>
            <ac:spMk id="9" creationId="{6E639DDE-B676-4153-9FB1-32168B877F03}"/>
          </ac:spMkLst>
        </pc:spChg>
        <pc:spChg chg="add del mod">
          <ac:chgData name="Veld, Carl in t" userId="d08e2a40-b7a8-4c96-9046-3f0c797e49d2" providerId="ADAL" clId="{F234547F-86A3-45A3-9E37-8EFD6E5613F4}" dt="2019-03-07T20:05:58.150" v="3328" actId="478"/>
          <ac:spMkLst>
            <pc:docMk/>
            <pc:sldMk cId="1143416583" sldId="372"/>
            <ac:spMk id="11" creationId="{0CFCE6C1-355B-4BD4-8994-F766727EE17B}"/>
          </ac:spMkLst>
        </pc:spChg>
        <pc:spChg chg="add del mod">
          <ac:chgData name="Veld, Carl in t" userId="d08e2a40-b7a8-4c96-9046-3f0c797e49d2" providerId="ADAL" clId="{F234547F-86A3-45A3-9E37-8EFD6E5613F4}" dt="2019-03-09T15:47:57.458" v="4028" actId="478"/>
          <ac:spMkLst>
            <pc:docMk/>
            <pc:sldMk cId="1143416583" sldId="372"/>
            <ac:spMk id="12" creationId="{F18EA83F-D455-4A2F-A993-28BEC4035303}"/>
          </ac:spMkLst>
        </pc:spChg>
        <pc:spChg chg="add del mod">
          <ac:chgData name="Veld, Carl in t" userId="d08e2a40-b7a8-4c96-9046-3f0c797e49d2" providerId="ADAL" clId="{F234547F-86A3-45A3-9E37-8EFD6E5613F4}" dt="2019-03-09T15:48:01.516" v="4030" actId="478"/>
          <ac:spMkLst>
            <pc:docMk/>
            <pc:sldMk cId="1143416583" sldId="372"/>
            <ac:spMk id="13" creationId="{11BE973F-7A24-4781-AC74-C6787748DA3D}"/>
          </ac:spMkLst>
        </pc:spChg>
        <pc:spChg chg="add del mod">
          <ac:chgData name="Veld, Carl in t" userId="d08e2a40-b7a8-4c96-9046-3f0c797e49d2" providerId="ADAL" clId="{F234547F-86A3-45A3-9E37-8EFD6E5613F4}" dt="2019-03-09T15:47:59.651" v="4029" actId="478"/>
          <ac:spMkLst>
            <pc:docMk/>
            <pc:sldMk cId="1143416583" sldId="372"/>
            <ac:spMk id="14" creationId="{01A1888E-0BD9-4ACA-9483-A8E38D1E8EF6}"/>
          </ac:spMkLst>
        </pc:spChg>
        <pc:picChg chg="mod">
          <ac:chgData name="Veld, Carl in t" userId="d08e2a40-b7a8-4c96-9046-3f0c797e49d2" providerId="ADAL" clId="{F234547F-86A3-45A3-9E37-8EFD6E5613F4}" dt="2019-03-07T20:02:52.516" v="3291" actId="1036"/>
          <ac:picMkLst>
            <pc:docMk/>
            <pc:sldMk cId="1143416583" sldId="372"/>
            <ac:picMk id="88" creationId="{00000000-0000-0000-0000-000000000000}"/>
          </ac:picMkLst>
        </pc:picChg>
        <pc:picChg chg="mod">
          <ac:chgData name="Veld, Carl in t" userId="d08e2a40-b7a8-4c96-9046-3f0c797e49d2" providerId="ADAL" clId="{F234547F-86A3-45A3-9E37-8EFD6E5613F4}" dt="2019-03-07T20:09:07.779" v="3376" actId="1038"/>
          <ac:picMkLst>
            <pc:docMk/>
            <pc:sldMk cId="1143416583" sldId="372"/>
            <ac:picMk id="91" creationId="{00000000-0000-0000-0000-000000000000}"/>
          </ac:picMkLst>
        </pc:picChg>
        <pc:picChg chg="mod">
          <ac:chgData name="Veld, Carl in t" userId="d08e2a40-b7a8-4c96-9046-3f0c797e49d2" providerId="ADAL" clId="{F234547F-86A3-45A3-9E37-8EFD6E5613F4}" dt="2019-03-07T20:07:07.125" v="3341" actId="1035"/>
          <ac:picMkLst>
            <pc:docMk/>
            <pc:sldMk cId="1143416583" sldId="372"/>
            <ac:picMk id="93" creationId="{00000000-0000-0000-0000-000000000000}"/>
          </ac:picMkLst>
        </pc:picChg>
        <pc:picChg chg="mod">
          <ac:chgData name="Veld, Carl in t" userId="d08e2a40-b7a8-4c96-9046-3f0c797e49d2" providerId="ADAL" clId="{F234547F-86A3-45A3-9E37-8EFD6E5613F4}" dt="2019-03-07T20:08:07.374" v="3344" actId="1076"/>
          <ac:picMkLst>
            <pc:docMk/>
            <pc:sldMk cId="1143416583" sldId="372"/>
            <ac:picMk id="94" creationId="{00000000-0000-0000-0000-000000000000}"/>
          </ac:picMkLst>
        </pc:picChg>
        <pc:picChg chg="mod">
          <ac:chgData name="Veld, Carl in t" userId="d08e2a40-b7a8-4c96-9046-3f0c797e49d2" providerId="ADAL" clId="{F234547F-86A3-45A3-9E37-8EFD6E5613F4}" dt="2019-03-07T20:07:10.288" v="3342" actId="1035"/>
          <ac:picMkLst>
            <pc:docMk/>
            <pc:sldMk cId="1143416583" sldId="372"/>
            <ac:picMk id="95" creationId="{00000000-0000-0000-0000-000000000000}"/>
          </ac:picMkLst>
        </pc:picChg>
        <pc:picChg chg="mod">
          <ac:chgData name="Veld, Carl in t" userId="d08e2a40-b7a8-4c96-9046-3f0c797e49d2" providerId="ADAL" clId="{F234547F-86A3-45A3-9E37-8EFD6E5613F4}" dt="2019-03-07T20:08:31.236" v="3372" actId="1038"/>
          <ac:picMkLst>
            <pc:docMk/>
            <pc:sldMk cId="1143416583" sldId="372"/>
            <ac:picMk id="96" creationId="{00000000-0000-0000-0000-000000000000}"/>
          </ac:picMkLst>
        </pc:picChg>
      </pc:sldChg>
      <pc:sldChg chg="delSp modSp add modNotesTx">
        <pc:chgData name="Veld, Carl in t" userId="d08e2a40-b7a8-4c96-9046-3f0c797e49d2" providerId="ADAL" clId="{F234547F-86A3-45A3-9E37-8EFD6E5613F4}" dt="2019-03-10T10:22:29.166" v="4888" actId="20577"/>
        <pc:sldMkLst>
          <pc:docMk/>
          <pc:sldMk cId="339294399" sldId="373"/>
        </pc:sldMkLst>
        <pc:spChg chg="del">
          <ac:chgData name="Veld, Carl in t" userId="d08e2a40-b7a8-4c96-9046-3f0c797e49d2" providerId="ADAL" clId="{F234547F-86A3-45A3-9E37-8EFD6E5613F4}" dt="2019-03-02T14:29:45.625" v="2163" actId="478"/>
          <ac:spMkLst>
            <pc:docMk/>
            <pc:sldMk cId="339294399" sldId="373"/>
            <ac:spMk id="4" creationId="{00000000-0000-0000-0000-000000000000}"/>
          </ac:spMkLst>
        </pc:spChg>
        <pc:spChg chg="mod">
          <ac:chgData name="Veld, Carl in t" userId="d08e2a40-b7a8-4c96-9046-3f0c797e49d2" providerId="ADAL" clId="{F234547F-86A3-45A3-9E37-8EFD6E5613F4}" dt="2019-03-02T14:29:50.103" v="2164" actId="207"/>
          <ac:spMkLst>
            <pc:docMk/>
            <pc:sldMk cId="339294399" sldId="373"/>
            <ac:spMk id="8" creationId="{BE3C65ED-ECF2-473E-8147-8D67B67CA088}"/>
          </ac:spMkLst>
        </pc:spChg>
        <pc:spChg chg="mod">
          <ac:chgData name="Veld, Carl in t" userId="d08e2a40-b7a8-4c96-9046-3f0c797e49d2" providerId="ADAL" clId="{F234547F-86A3-45A3-9E37-8EFD6E5613F4}" dt="2019-03-10T08:36:04.792" v="4773" actId="20577"/>
          <ac:spMkLst>
            <pc:docMk/>
            <pc:sldMk cId="339294399" sldId="373"/>
            <ac:spMk id="21" creationId="{00000000-0000-0000-0000-000000000000}"/>
          </ac:spMkLst>
        </pc:spChg>
      </pc:sldChg>
      <pc:sldChg chg="modSp add modNotes">
        <pc:chgData name="Veld, Carl in t" userId="d08e2a40-b7a8-4c96-9046-3f0c797e49d2" providerId="ADAL" clId="{F234547F-86A3-45A3-9E37-8EFD6E5613F4}" dt="2019-03-10T10:21:46.534" v="4834"/>
        <pc:sldMkLst>
          <pc:docMk/>
          <pc:sldMk cId="3852463710" sldId="1622"/>
        </pc:sldMkLst>
        <pc:spChg chg="mod">
          <ac:chgData name="Veld, Carl in t" userId="d08e2a40-b7a8-4c96-9046-3f0c797e49d2" providerId="ADAL" clId="{F234547F-86A3-45A3-9E37-8EFD6E5613F4}" dt="2019-03-09T14:36:54.698" v="3656" actId="1076"/>
          <ac:spMkLst>
            <pc:docMk/>
            <pc:sldMk cId="3852463710" sldId="1622"/>
            <ac:spMk id="3" creationId="{00000000-0000-0000-0000-000000000000}"/>
          </ac:spMkLst>
        </pc:spChg>
      </pc:sldChg>
      <pc:sldChg chg="modSp add modNotes">
        <pc:chgData name="Veld, Carl in t" userId="d08e2a40-b7a8-4c96-9046-3f0c797e49d2" providerId="ADAL" clId="{F234547F-86A3-45A3-9E37-8EFD6E5613F4}" dt="2019-03-09T15:01:20.623" v="3848" actId="14100"/>
        <pc:sldMkLst>
          <pc:docMk/>
          <pc:sldMk cId="3485279234" sldId="1624"/>
        </pc:sldMkLst>
        <pc:spChg chg="mod">
          <ac:chgData name="Veld, Carl in t" userId="d08e2a40-b7a8-4c96-9046-3f0c797e49d2" providerId="ADAL" clId="{F234547F-86A3-45A3-9E37-8EFD6E5613F4}" dt="2019-03-09T14:37:15.531" v="3678" actId="1037"/>
          <ac:spMkLst>
            <pc:docMk/>
            <pc:sldMk cId="3485279234" sldId="1624"/>
            <ac:spMk id="4" creationId="{00000000-0000-0000-0000-000000000000}"/>
          </ac:spMkLst>
        </pc:spChg>
        <pc:spChg chg="mod">
          <ac:chgData name="Veld, Carl in t" userId="d08e2a40-b7a8-4c96-9046-3f0c797e49d2" providerId="ADAL" clId="{F234547F-86A3-45A3-9E37-8EFD6E5613F4}" dt="2019-03-09T15:00:26.859" v="3841" actId="14100"/>
          <ac:spMkLst>
            <pc:docMk/>
            <pc:sldMk cId="3485279234" sldId="1624"/>
            <ac:spMk id="59" creationId="{00000000-0000-0000-0000-000000000000}"/>
          </ac:spMkLst>
        </pc:spChg>
        <pc:spChg chg="mod">
          <ac:chgData name="Veld, Carl in t" userId="d08e2a40-b7a8-4c96-9046-3f0c797e49d2" providerId="ADAL" clId="{F234547F-86A3-45A3-9E37-8EFD6E5613F4}" dt="2019-03-09T15:00:36.501" v="3843" actId="14100"/>
          <ac:spMkLst>
            <pc:docMk/>
            <pc:sldMk cId="3485279234" sldId="1624"/>
            <ac:spMk id="66" creationId="{00000000-0000-0000-0000-000000000000}"/>
          </ac:spMkLst>
        </pc:spChg>
        <pc:spChg chg="mod">
          <ac:chgData name="Veld, Carl in t" userId="d08e2a40-b7a8-4c96-9046-3f0c797e49d2" providerId="ADAL" clId="{F234547F-86A3-45A3-9E37-8EFD6E5613F4}" dt="2019-03-09T15:00:40.631" v="3844" actId="14100"/>
          <ac:spMkLst>
            <pc:docMk/>
            <pc:sldMk cId="3485279234" sldId="1624"/>
            <ac:spMk id="70" creationId="{992162FA-8CDB-415F-8028-26419B9D6555}"/>
          </ac:spMkLst>
        </pc:spChg>
        <pc:spChg chg="mod">
          <ac:chgData name="Veld, Carl in t" userId="d08e2a40-b7a8-4c96-9046-3f0c797e49d2" providerId="ADAL" clId="{F234547F-86A3-45A3-9E37-8EFD6E5613F4}" dt="2019-03-09T15:00:19.554" v="3840" actId="20577"/>
          <ac:spMkLst>
            <pc:docMk/>
            <pc:sldMk cId="3485279234" sldId="1624"/>
            <ac:spMk id="87" creationId="{16A0D63F-F2B0-4CB1-BFD0-02B9CE2FE3C3}"/>
          </ac:spMkLst>
        </pc:spChg>
        <pc:spChg chg="mod">
          <ac:chgData name="Veld, Carl in t" userId="d08e2a40-b7a8-4c96-9046-3f0c797e49d2" providerId="ADAL" clId="{F234547F-86A3-45A3-9E37-8EFD6E5613F4}" dt="2019-03-09T15:01:05.692" v="3847" actId="20577"/>
          <ac:spMkLst>
            <pc:docMk/>
            <pc:sldMk cId="3485279234" sldId="1624"/>
            <ac:spMk id="98" creationId="{A9BD0650-F786-4DD1-B58A-D79BCEE1F520}"/>
          </ac:spMkLst>
        </pc:spChg>
        <pc:grpChg chg="mod">
          <ac:chgData name="Veld, Carl in t" userId="d08e2a40-b7a8-4c96-9046-3f0c797e49d2" providerId="ADAL" clId="{F234547F-86A3-45A3-9E37-8EFD6E5613F4}" dt="2019-03-09T15:01:20.623" v="3848" actId="14100"/>
          <ac:grpSpMkLst>
            <pc:docMk/>
            <pc:sldMk cId="3485279234" sldId="1624"/>
            <ac:grpSpMk id="102" creationId="{E2FEEEDC-CD48-44C4-8AFB-20897DE7BCCB}"/>
          </ac:grpSpMkLst>
        </pc:grpChg>
      </pc:sldChg>
      <pc:sldChg chg="addSp modSp add modNotesTx">
        <pc:chgData name="Veld, Carl in t" userId="d08e2a40-b7a8-4c96-9046-3f0c797e49d2" providerId="ADAL" clId="{F234547F-86A3-45A3-9E37-8EFD6E5613F4}" dt="2019-03-10T10:21:59.225" v="4858" actId="20577"/>
        <pc:sldMkLst>
          <pc:docMk/>
          <pc:sldMk cId="1638706997" sldId="1629"/>
        </pc:sldMkLst>
        <pc:spChg chg="mod">
          <ac:chgData name="Veld, Carl in t" userId="d08e2a40-b7a8-4c96-9046-3f0c797e49d2" providerId="ADAL" clId="{F234547F-86A3-45A3-9E37-8EFD6E5613F4}" dt="2019-03-02T11:59:43.475" v="952" actId="27636"/>
          <ac:spMkLst>
            <pc:docMk/>
            <pc:sldMk cId="1638706997" sldId="1629"/>
            <ac:spMk id="2" creationId="{00000000-0000-0000-0000-000000000000}"/>
          </ac:spMkLst>
        </pc:spChg>
        <pc:spChg chg="add">
          <ac:chgData name="Veld, Carl in t" userId="d08e2a40-b7a8-4c96-9046-3f0c797e49d2" providerId="ADAL" clId="{F234547F-86A3-45A3-9E37-8EFD6E5613F4}" dt="2019-03-02T12:44:51.345" v="1086"/>
          <ac:spMkLst>
            <pc:docMk/>
            <pc:sldMk cId="1638706997" sldId="1629"/>
            <ac:spMk id="31" creationId="{1ADC85AC-4E70-487D-BE15-24613E0DC11A}"/>
          </ac:spMkLst>
        </pc:spChg>
      </pc:sldChg>
      <pc:sldChg chg="modSp add modNotes modNotesTx">
        <pc:chgData name="Veld, Carl in t" userId="d08e2a40-b7a8-4c96-9046-3f0c797e49d2" providerId="ADAL" clId="{F234547F-86A3-45A3-9E37-8EFD6E5613F4}" dt="2019-03-10T10:21:43.951" v="4833" actId="20577"/>
        <pc:sldMkLst>
          <pc:docMk/>
          <pc:sldMk cId="4089598035" sldId="1643"/>
        </pc:sldMkLst>
        <pc:spChg chg="mod">
          <ac:chgData name="Veld, Carl in t" userId="d08e2a40-b7a8-4c96-9046-3f0c797e49d2" providerId="ADAL" clId="{F234547F-86A3-45A3-9E37-8EFD6E5613F4}" dt="2019-03-09T14:36:23.404" v="3649" actId="1076"/>
          <ac:spMkLst>
            <pc:docMk/>
            <pc:sldMk cId="4089598035" sldId="1643"/>
            <ac:spMk id="2" creationId="{00000000-0000-0000-0000-000000000000}"/>
          </ac:spMkLst>
        </pc:spChg>
      </pc:sldChg>
      <pc:sldChg chg="modSp add">
        <pc:chgData name="Veld, Carl in t" userId="d08e2a40-b7a8-4c96-9046-3f0c797e49d2" providerId="ADAL" clId="{F234547F-86A3-45A3-9E37-8EFD6E5613F4}" dt="2019-03-02T14:36:52.159" v="2262" actId="1036"/>
        <pc:sldMkLst>
          <pc:docMk/>
          <pc:sldMk cId="270567003" sldId="1922"/>
        </pc:sldMkLst>
        <pc:spChg chg="mod">
          <ac:chgData name="Veld, Carl in t" userId="d08e2a40-b7a8-4c96-9046-3f0c797e49d2" providerId="ADAL" clId="{F234547F-86A3-45A3-9E37-8EFD6E5613F4}" dt="2019-03-02T14:36:52.159" v="2262" actId="1036"/>
          <ac:spMkLst>
            <pc:docMk/>
            <pc:sldMk cId="270567003" sldId="1922"/>
            <ac:spMk id="7" creationId="{195ECD9E-7BC4-410A-AB7D-AAECC68E797E}"/>
          </ac:spMkLst>
        </pc:spChg>
        <pc:spChg chg="mod">
          <ac:chgData name="Veld, Carl in t" userId="d08e2a40-b7a8-4c96-9046-3f0c797e49d2" providerId="ADAL" clId="{F234547F-86A3-45A3-9E37-8EFD6E5613F4}" dt="2019-03-02T14:36:52.159" v="2262" actId="1036"/>
          <ac:spMkLst>
            <pc:docMk/>
            <pc:sldMk cId="270567003" sldId="1922"/>
            <ac:spMk id="33" creationId="{133A4298-330A-4FA4-AEC8-E9E74F30A6B5}"/>
          </ac:spMkLst>
        </pc:spChg>
        <pc:spChg chg="mod">
          <ac:chgData name="Veld, Carl in t" userId="d08e2a40-b7a8-4c96-9046-3f0c797e49d2" providerId="ADAL" clId="{F234547F-86A3-45A3-9E37-8EFD6E5613F4}" dt="2019-03-02T14:36:52.159" v="2262" actId="1036"/>
          <ac:spMkLst>
            <pc:docMk/>
            <pc:sldMk cId="270567003" sldId="1922"/>
            <ac:spMk id="38" creationId="{AA283CC7-8D14-42C9-A932-910D602BDF78}"/>
          </ac:spMkLst>
        </pc:spChg>
        <pc:spChg chg="mod">
          <ac:chgData name="Veld, Carl in t" userId="d08e2a40-b7a8-4c96-9046-3f0c797e49d2" providerId="ADAL" clId="{F234547F-86A3-45A3-9E37-8EFD6E5613F4}" dt="2019-03-02T14:36:52.159" v="2262" actId="1036"/>
          <ac:spMkLst>
            <pc:docMk/>
            <pc:sldMk cId="270567003" sldId="1922"/>
            <ac:spMk id="39" creationId="{D95BAA8E-02F4-4A6E-A691-2FC4C791DC5C}"/>
          </ac:spMkLst>
        </pc:spChg>
        <pc:spChg chg="mod">
          <ac:chgData name="Veld, Carl in t" userId="d08e2a40-b7a8-4c96-9046-3f0c797e49d2" providerId="ADAL" clId="{F234547F-86A3-45A3-9E37-8EFD6E5613F4}" dt="2019-03-02T14:36:52.159" v="2262" actId="1036"/>
          <ac:spMkLst>
            <pc:docMk/>
            <pc:sldMk cId="270567003" sldId="1922"/>
            <ac:spMk id="40" creationId="{AD8E3DEE-A51C-4CB8-B4DC-11F82C574237}"/>
          </ac:spMkLst>
        </pc:spChg>
        <pc:spChg chg="mod">
          <ac:chgData name="Veld, Carl in t" userId="d08e2a40-b7a8-4c96-9046-3f0c797e49d2" providerId="ADAL" clId="{F234547F-86A3-45A3-9E37-8EFD6E5613F4}" dt="2019-03-02T14:36:42.816" v="2242" actId="207"/>
          <ac:spMkLst>
            <pc:docMk/>
            <pc:sldMk cId="270567003" sldId="1922"/>
            <ac:spMk id="46" creationId="{0573028C-BAD0-4CA1-9D8C-88435E569A2F}"/>
          </ac:spMkLst>
        </pc:spChg>
        <pc:spChg chg="mod">
          <ac:chgData name="Veld, Carl in t" userId="d08e2a40-b7a8-4c96-9046-3f0c797e49d2" providerId="ADAL" clId="{F234547F-86A3-45A3-9E37-8EFD6E5613F4}" dt="2019-03-02T14:36:52.159" v="2262" actId="1036"/>
          <ac:spMkLst>
            <pc:docMk/>
            <pc:sldMk cId="270567003" sldId="1922"/>
            <ac:spMk id="56" creationId="{F38A1E24-3890-4219-8F23-0E395B6A73E0}"/>
          </ac:spMkLst>
        </pc:spChg>
        <pc:spChg chg="mod">
          <ac:chgData name="Veld, Carl in t" userId="d08e2a40-b7a8-4c96-9046-3f0c797e49d2" providerId="ADAL" clId="{F234547F-86A3-45A3-9E37-8EFD6E5613F4}" dt="2019-03-02T14:36:52.159" v="2262" actId="1036"/>
          <ac:spMkLst>
            <pc:docMk/>
            <pc:sldMk cId="270567003" sldId="1922"/>
            <ac:spMk id="57" creationId="{B265E768-CB0F-4CE2-8589-86CDB585AD62}"/>
          </ac:spMkLst>
        </pc:spChg>
        <pc:spChg chg="mod">
          <ac:chgData name="Veld, Carl in t" userId="d08e2a40-b7a8-4c96-9046-3f0c797e49d2" providerId="ADAL" clId="{F234547F-86A3-45A3-9E37-8EFD6E5613F4}" dt="2019-03-02T14:36:52.159" v="2262" actId="1036"/>
          <ac:spMkLst>
            <pc:docMk/>
            <pc:sldMk cId="270567003" sldId="1922"/>
            <ac:spMk id="58" creationId="{3950E2D5-3AD2-49C2-8387-51787B5C7EDB}"/>
          </ac:spMkLst>
        </pc:spChg>
        <pc:spChg chg="mod">
          <ac:chgData name="Veld, Carl in t" userId="d08e2a40-b7a8-4c96-9046-3f0c797e49d2" providerId="ADAL" clId="{F234547F-86A3-45A3-9E37-8EFD6E5613F4}" dt="2019-03-02T14:36:52.159" v="2262" actId="1036"/>
          <ac:spMkLst>
            <pc:docMk/>
            <pc:sldMk cId="270567003" sldId="1922"/>
            <ac:spMk id="64" creationId="{02C90E5B-EE95-4F43-93DC-27C9009869E1}"/>
          </ac:spMkLst>
        </pc:spChg>
        <pc:spChg chg="mod">
          <ac:chgData name="Veld, Carl in t" userId="d08e2a40-b7a8-4c96-9046-3f0c797e49d2" providerId="ADAL" clId="{F234547F-86A3-45A3-9E37-8EFD6E5613F4}" dt="2019-03-02T14:36:52.159" v="2262" actId="1036"/>
          <ac:spMkLst>
            <pc:docMk/>
            <pc:sldMk cId="270567003" sldId="1922"/>
            <ac:spMk id="65" creationId="{2E01E4D2-EB15-416C-9540-56E22635B959}"/>
          </ac:spMkLst>
        </pc:spChg>
        <pc:spChg chg="mod">
          <ac:chgData name="Veld, Carl in t" userId="d08e2a40-b7a8-4c96-9046-3f0c797e49d2" providerId="ADAL" clId="{F234547F-86A3-45A3-9E37-8EFD6E5613F4}" dt="2019-03-02T14:36:52.159" v="2262" actId="1036"/>
          <ac:spMkLst>
            <pc:docMk/>
            <pc:sldMk cId="270567003" sldId="1922"/>
            <ac:spMk id="66" creationId="{34C129AD-C66A-4B29-8ED1-AAB9AE41D9E3}"/>
          </ac:spMkLst>
        </pc:spChg>
        <pc:spChg chg="mod">
          <ac:chgData name="Veld, Carl in t" userId="d08e2a40-b7a8-4c96-9046-3f0c797e49d2" providerId="ADAL" clId="{F234547F-86A3-45A3-9E37-8EFD6E5613F4}" dt="2019-03-02T14:36:52.159" v="2262" actId="1036"/>
          <ac:spMkLst>
            <pc:docMk/>
            <pc:sldMk cId="270567003" sldId="1922"/>
            <ac:spMk id="67" creationId="{4AC15A12-6BA7-45E8-A9C6-07438D67CE22}"/>
          </ac:spMkLst>
        </pc:spChg>
      </pc:sldChg>
      <pc:sldChg chg="addSp delSp modSp add ord">
        <pc:chgData name="Veld, Carl in t" userId="d08e2a40-b7a8-4c96-9046-3f0c797e49d2" providerId="ADAL" clId="{F234547F-86A3-45A3-9E37-8EFD6E5613F4}" dt="2019-03-10T09:27:35.219" v="4788" actId="20577"/>
        <pc:sldMkLst>
          <pc:docMk/>
          <pc:sldMk cId="148847560" sldId="1923"/>
        </pc:sldMkLst>
        <pc:spChg chg="mod">
          <ac:chgData name="Veld, Carl in t" userId="d08e2a40-b7a8-4c96-9046-3f0c797e49d2" providerId="ADAL" clId="{F234547F-86A3-45A3-9E37-8EFD6E5613F4}" dt="2019-03-10T09:27:35.219" v="4788" actId="20577"/>
          <ac:spMkLst>
            <pc:docMk/>
            <pc:sldMk cId="148847560" sldId="1923"/>
            <ac:spMk id="3" creationId="{00000000-0000-0000-0000-000000000000}"/>
          </ac:spMkLst>
        </pc:spChg>
        <pc:spChg chg="add del mod">
          <ac:chgData name="Veld, Carl in t" userId="d08e2a40-b7a8-4c96-9046-3f0c797e49d2" providerId="ADAL" clId="{F234547F-86A3-45A3-9E37-8EFD6E5613F4}" dt="2019-03-02T11:14:25.210" v="611"/>
          <ac:spMkLst>
            <pc:docMk/>
            <pc:sldMk cId="148847560" sldId="1923"/>
            <ac:spMk id="4" creationId="{70CD2D7C-2EBF-48D4-8EBC-ED6850CDBC94}"/>
          </ac:spMkLst>
        </pc:spChg>
        <pc:spChg chg="mod">
          <ac:chgData name="Veld, Carl in t" userId="d08e2a40-b7a8-4c96-9046-3f0c797e49d2" providerId="ADAL" clId="{F234547F-86A3-45A3-9E37-8EFD6E5613F4}" dt="2019-03-02T14:22:29.930" v="2014" actId="404"/>
          <ac:spMkLst>
            <pc:docMk/>
            <pc:sldMk cId="148847560" sldId="1923"/>
            <ac:spMk id="16" creationId="{00000000-0000-0000-0000-000000000000}"/>
          </ac:spMkLst>
        </pc:spChg>
        <pc:spChg chg="mod">
          <ac:chgData name="Veld, Carl in t" userId="d08e2a40-b7a8-4c96-9046-3f0c797e49d2" providerId="ADAL" clId="{F234547F-86A3-45A3-9E37-8EFD6E5613F4}" dt="2019-03-02T14:22:29.930" v="2014" actId="404"/>
          <ac:spMkLst>
            <pc:docMk/>
            <pc:sldMk cId="148847560" sldId="1923"/>
            <ac:spMk id="21" creationId="{00000000-0000-0000-0000-000000000000}"/>
          </ac:spMkLst>
        </pc:spChg>
        <pc:spChg chg="mod">
          <ac:chgData name="Veld, Carl in t" userId="d08e2a40-b7a8-4c96-9046-3f0c797e49d2" providerId="ADAL" clId="{F234547F-86A3-45A3-9E37-8EFD6E5613F4}" dt="2019-03-02T14:22:29.930" v="2014" actId="404"/>
          <ac:spMkLst>
            <pc:docMk/>
            <pc:sldMk cId="148847560" sldId="1923"/>
            <ac:spMk id="26" creationId="{00000000-0000-0000-0000-000000000000}"/>
          </ac:spMkLst>
        </pc:spChg>
        <pc:spChg chg="mod">
          <ac:chgData name="Veld, Carl in t" userId="d08e2a40-b7a8-4c96-9046-3f0c797e49d2" providerId="ADAL" clId="{F234547F-86A3-45A3-9E37-8EFD6E5613F4}" dt="2019-03-02T14:22:29.930" v="2014" actId="404"/>
          <ac:spMkLst>
            <pc:docMk/>
            <pc:sldMk cId="148847560" sldId="1923"/>
            <ac:spMk id="27" creationId="{00000000-0000-0000-0000-000000000000}"/>
          </ac:spMkLst>
        </pc:spChg>
        <pc:spChg chg="mod">
          <ac:chgData name="Veld, Carl in t" userId="d08e2a40-b7a8-4c96-9046-3f0c797e49d2" providerId="ADAL" clId="{F234547F-86A3-45A3-9E37-8EFD6E5613F4}" dt="2019-03-02T14:22:29.930" v="2014" actId="404"/>
          <ac:spMkLst>
            <pc:docMk/>
            <pc:sldMk cId="148847560" sldId="1923"/>
            <ac:spMk id="29" creationId="{00000000-0000-0000-0000-000000000000}"/>
          </ac:spMkLst>
        </pc:spChg>
        <pc:spChg chg="mod">
          <ac:chgData name="Veld, Carl in t" userId="d08e2a40-b7a8-4c96-9046-3f0c797e49d2" providerId="ADAL" clId="{F234547F-86A3-45A3-9E37-8EFD6E5613F4}" dt="2019-03-02T14:22:29.930" v="2014" actId="404"/>
          <ac:spMkLst>
            <pc:docMk/>
            <pc:sldMk cId="148847560" sldId="1923"/>
            <ac:spMk id="30" creationId="{00000000-0000-0000-0000-000000000000}"/>
          </ac:spMkLst>
        </pc:spChg>
        <pc:spChg chg="mod">
          <ac:chgData name="Veld, Carl in t" userId="d08e2a40-b7a8-4c96-9046-3f0c797e49d2" providerId="ADAL" clId="{F234547F-86A3-45A3-9E37-8EFD6E5613F4}" dt="2019-03-02T14:22:29.930" v="2014" actId="404"/>
          <ac:spMkLst>
            <pc:docMk/>
            <pc:sldMk cId="148847560" sldId="1923"/>
            <ac:spMk id="31" creationId="{00000000-0000-0000-0000-000000000000}"/>
          </ac:spMkLst>
        </pc:spChg>
        <pc:spChg chg="mod">
          <ac:chgData name="Veld, Carl in t" userId="d08e2a40-b7a8-4c96-9046-3f0c797e49d2" providerId="ADAL" clId="{F234547F-86A3-45A3-9E37-8EFD6E5613F4}" dt="2019-03-02T14:22:29.930" v="2014" actId="404"/>
          <ac:spMkLst>
            <pc:docMk/>
            <pc:sldMk cId="148847560" sldId="1923"/>
            <ac:spMk id="37" creationId="{00000000-0000-0000-0000-000000000000}"/>
          </ac:spMkLst>
        </pc:spChg>
        <pc:spChg chg="mod">
          <ac:chgData name="Veld, Carl in t" userId="d08e2a40-b7a8-4c96-9046-3f0c797e49d2" providerId="ADAL" clId="{F234547F-86A3-45A3-9E37-8EFD6E5613F4}" dt="2019-03-02T14:22:29.930" v="2014" actId="404"/>
          <ac:spMkLst>
            <pc:docMk/>
            <pc:sldMk cId="148847560" sldId="1923"/>
            <ac:spMk id="39" creationId="{00000000-0000-0000-0000-000000000000}"/>
          </ac:spMkLst>
        </pc:spChg>
        <pc:spChg chg="mod">
          <ac:chgData name="Veld, Carl in t" userId="d08e2a40-b7a8-4c96-9046-3f0c797e49d2" providerId="ADAL" clId="{F234547F-86A3-45A3-9E37-8EFD6E5613F4}" dt="2019-03-02T14:22:29.930" v="2014" actId="404"/>
          <ac:spMkLst>
            <pc:docMk/>
            <pc:sldMk cId="148847560" sldId="1923"/>
            <ac:spMk id="40" creationId="{00000000-0000-0000-0000-000000000000}"/>
          </ac:spMkLst>
        </pc:spChg>
        <pc:spChg chg="mod">
          <ac:chgData name="Veld, Carl in t" userId="d08e2a40-b7a8-4c96-9046-3f0c797e49d2" providerId="ADAL" clId="{F234547F-86A3-45A3-9E37-8EFD6E5613F4}" dt="2019-03-02T14:22:29.930" v="2014" actId="404"/>
          <ac:spMkLst>
            <pc:docMk/>
            <pc:sldMk cId="148847560" sldId="1923"/>
            <ac:spMk id="42" creationId="{00000000-0000-0000-0000-000000000000}"/>
          </ac:spMkLst>
        </pc:spChg>
        <pc:spChg chg="mod">
          <ac:chgData name="Veld, Carl in t" userId="d08e2a40-b7a8-4c96-9046-3f0c797e49d2" providerId="ADAL" clId="{F234547F-86A3-45A3-9E37-8EFD6E5613F4}" dt="2019-03-02T14:22:29.930" v="2014" actId="404"/>
          <ac:spMkLst>
            <pc:docMk/>
            <pc:sldMk cId="148847560" sldId="1923"/>
            <ac:spMk id="44" creationId="{00000000-0000-0000-0000-000000000000}"/>
          </ac:spMkLst>
        </pc:spChg>
        <pc:spChg chg="mod">
          <ac:chgData name="Veld, Carl in t" userId="d08e2a40-b7a8-4c96-9046-3f0c797e49d2" providerId="ADAL" clId="{F234547F-86A3-45A3-9E37-8EFD6E5613F4}" dt="2019-03-02T14:22:29.930" v="2014" actId="404"/>
          <ac:spMkLst>
            <pc:docMk/>
            <pc:sldMk cId="148847560" sldId="1923"/>
            <ac:spMk id="45" creationId="{00000000-0000-0000-0000-000000000000}"/>
          </ac:spMkLst>
        </pc:spChg>
        <pc:spChg chg="mod">
          <ac:chgData name="Veld, Carl in t" userId="d08e2a40-b7a8-4c96-9046-3f0c797e49d2" providerId="ADAL" clId="{F234547F-86A3-45A3-9E37-8EFD6E5613F4}" dt="2019-03-02T14:22:29.930" v="2014" actId="404"/>
          <ac:spMkLst>
            <pc:docMk/>
            <pc:sldMk cId="148847560" sldId="1923"/>
            <ac:spMk id="47" creationId="{00000000-0000-0000-0000-000000000000}"/>
          </ac:spMkLst>
        </pc:spChg>
        <pc:spChg chg="mod">
          <ac:chgData name="Veld, Carl in t" userId="d08e2a40-b7a8-4c96-9046-3f0c797e49d2" providerId="ADAL" clId="{F234547F-86A3-45A3-9E37-8EFD6E5613F4}" dt="2019-03-02T14:22:29.930" v="2014" actId="404"/>
          <ac:spMkLst>
            <pc:docMk/>
            <pc:sldMk cId="148847560" sldId="1923"/>
            <ac:spMk id="49" creationId="{00000000-0000-0000-0000-000000000000}"/>
          </ac:spMkLst>
        </pc:spChg>
        <pc:spChg chg="mod">
          <ac:chgData name="Veld, Carl in t" userId="d08e2a40-b7a8-4c96-9046-3f0c797e49d2" providerId="ADAL" clId="{F234547F-86A3-45A3-9E37-8EFD6E5613F4}" dt="2019-03-02T14:22:29.930" v="2014" actId="404"/>
          <ac:spMkLst>
            <pc:docMk/>
            <pc:sldMk cId="148847560" sldId="1923"/>
            <ac:spMk id="50" creationId="{00000000-0000-0000-0000-000000000000}"/>
          </ac:spMkLst>
        </pc:spChg>
        <pc:spChg chg="mod">
          <ac:chgData name="Veld, Carl in t" userId="d08e2a40-b7a8-4c96-9046-3f0c797e49d2" providerId="ADAL" clId="{F234547F-86A3-45A3-9E37-8EFD6E5613F4}" dt="2019-03-02T14:22:29.930" v="2014" actId="404"/>
          <ac:spMkLst>
            <pc:docMk/>
            <pc:sldMk cId="148847560" sldId="1923"/>
            <ac:spMk id="52" creationId="{BFE809E0-8659-43A5-BCE2-862F48756C96}"/>
          </ac:spMkLst>
        </pc:spChg>
        <pc:spChg chg="mod">
          <ac:chgData name="Veld, Carl in t" userId="d08e2a40-b7a8-4c96-9046-3f0c797e49d2" providerId="ADAL" clId="{F234547F-86A3-45A3-9E37-8EFD6E5613F4}" dt="2019-03-02T14:22:29.930" v="2014" actId="404"/>
          <ac:spMkLst>
            <pc:docMk/>
            <pc:sldMk cId="148847560" sldId="1923"/>
            <ac:spMk id="54" creationId="{0F63DD4C-DFC5-4D6A-934E-FD4667B00A71}"/>
          </ac:spMkLst>
        </pc:spChg>
        <pc:spChg chg="mod">
          <ac:chgData name="Veld, Carl in t" userId="d08e2a40-b7a8-4c96-9046-3f0c797e49d2" providerId="ADAL" clId="{F234547F-86A3-45A3-9E37-8EFD6E5613F4}" dt="2019-03-02T14:22:29.930" v="2014" actId="404"/>
          <ac:spMkLst>
            <pc:docMk/>
            <pc:sldMk cId="148847560" sldId="1923"/>
            <ac:spMk id="56" creationId="{E252C30E-CB49-4278-93C4-05F08D0A3C8E}"/>
          </ac:spMkLst>
        </pc:spChg>
        <pc:spChg chg="mod">
          <ac:chgData name="Veld, Carl in t" userId="d08e2a40-b7a8-4c96-9046-3f0c797e49d2" providerId="ADAL" clId="{F234547F-86A3-45A3-9E37-8EFD6E5613F4}" dt="2019-03-02T14:22:29.930" v="2014" actId="404"/>
          <ac:spMkLst>
            <pc:docMk/>
            <pc:sldMk cId="148847560" sldId="1923"/>
            <ac:spMk id="91" creationId="{F678B626-C74E-4160-981E-06CED7CF5B71}"/>
          </ac:spMkLst>
        </pc:spChg>
        <pc:spChg chg="mod">
          <ac:chgData name="Veld, Carl in t" userId="d08e2a40-b7a8-4c96-9046-3f0c797e49d2" providerId="ADAL" clId="{F234547F-86A3-45A3-9E37-8EFD6E5613F4}" dt="2019-03-02T14:22:29.930" v="2014" actId="404"/>
          <ac:spMkLst>
            <pc:docMk/>
            <pc:sldMk cId="148847560" sldId="1923"/>
            <ac:spMk id="93" creationId="{B0F98FAD-24B1-4138-B2D6-582744C4D72D}"/>
          </ac:spMkLst>
        </pc:spChg>
        <pc:spChg chg="mod">
          <ac:chgData name="Veld, Carl in t" userId="d08e2a40-b7a8-4c96-9046-3f0c797e49d2" providerId="ADAL" clId="{F234547F-86A3-45A3-9E37-8EFD6E5613F4}" dt="2019-03-02T14:22:29.930" v="2014" actId="404"/>
          <ac:spMkLst>
            <pc:docMk/>
            <pc:sldMk cId="148847560" sldId="1923"/>
            <ac:spMk id="95" creationId="{F177F0E4-4C77-4D30-8568-F53DC1438BB5}"/>
          </ac:spMkLst>
        </pc:spChg>
        <pc:spChg chg="mod">
          <ac:chgData name="Veld, Carl in t" userId="d08e2a40-b7a8-4c96-9046-3f0c797e49d2" providerId="ADAL" clId="{F234547F-86A3-45A3-9E37-8EFD6E5613F4}" dt="2019-03-02T14:22:29.930" v="2014" actId="404"/>
          <ac:spMkLst>
            <pc:docMk/>
            <pc:sldMk cId="148847560" sldId="1923"/>
            <ac:spMk id="98" creationId="{39302346-2D30-4FBC-BFFE-E730E9F24680}"/>
          </ac:spMkLst>
        </pc:spChg>
        <pc:spChg chg="mod">
          <ac:chgData name="Veld, Carl in t" userId="d08e2a40-b7a8-4c96-9046-3f0c797e49d2" providerId="ADAL" clId="{F234547F-86A3-45A3-9E37-8EFD6E5613F4}" dt="2019-03-02T14:22:29.930" v="2014" actId="404"/>
          <ac:spMkLst>
            <pc:docMk/>
            <pc:sldMk cId="148847560" sldId="1923"/>
            <ac:spMk id="100" creationId="{E946C69E-2024-4593-8B1B-27F3605BF852}"/>
          </ac:spMkLst>
        </pc:spChg>
        <pc:spChg chg="mod">
          <ac:chgData name="Veld, Carl in t" userId="d08e2a40-b7a8-4c96-9046-3f0c797e49d2" providerId="ADAL" clId="{F234547F-86A3-45A3-9E37-8EFD6E5613F4}" dt="2019-03-02T14:22:29.930" v="2014" actId="404"/>
          <ac:spMkLst>
            <pc:docMk/>
            <pc:sldMk cId="148847560" sldId="1923"/>
            <ac:spMk id="102" creationId="{DE3C470B-2730-42F1-8847-B3B456C218AF}"/>
          </ac:spMkLst>
        </pc:spChg>
        <pc:grpChg chg="mod">
          <ac:chgData name="Veld, Carl in t" userId="d08e2a40-b7a8-4c96-9046-3f0c797e49d2" providerId="ADAL" clId="{F234547F-86A3-45A3-9E37-8EFD6E5613F4}" dt="2019-03-02T14:24:32.061" v="2139" actId="1036"/>
          <ac:grpSpMkLst>
            <pc:docMk/>
            <pc:sldMk cId="148847560" sldId="1923"/>
            <ac:grpSpMk id="51" creationId="{BB9741B8-3031-48FA-A8EF-F16923D813F4}"/>
          </ac:grpSpMkLst>
        </pc:grpChg>
        <pc:grpChg chg="mod">
          <ac:chgData name="Veld, Carl in t" userId="d08e2a40-b7a8-4c96-9046-3f0c797e49d2" providerId="ADAL" clId="{F234547F-86A3-45A3-9E37-8EFD6E5613F4}" dt="2019-03-02T14:24:32.061" v="2139" actId="1036"/>
          <ac:grpSpMkLst>
            <pc:docMk/>
            <pc:sldMk cId="148847560" sldId="1923"/>
            <ac:grpSpMk id="67" creationId="{00000000-0000-0000-0000-000000000000}"/>
          </ac:grpSpMkLst>
        </pc:grpChg>
        <pc:grpChg chg="mod">
          <ac:chgData name="Veld, Carl in t" userId="d08e2a40-b7a8-4c96-9046-3f0c797e49d2" providerId="ADAL" clId="{F234547F-86A3-45A3-9E37-8EFD6E5613F4}" dt="2019-03-02T14:24:32.061" v="2139" actId="1036"/>
          <ac:grpSpMkLst>
            <pc:docMk/>
            <pc:sldMk cId="148847560" sldId="1923"/>
            <ac:grpSpMk id="68" creationId="{00000000-0000-0000-0000-000000000000}"/>
          </ac:grpSpMkLst>
        </pc:grpChg>
        <pc:grpChg chg="mod">
          <ac:chgData name="Veld, Carl in t" userId="d08e2a40-b7a8-4c96-9046-3f0c797e49d2" providerId="ADAL" clId="{F234547F-86A3-45A3-9E37-8EFD6E5613F4}" dt="2019-03-02T14:24:32.061" v="2139" actId="1036"/>
          <ac:grpSpMkLst>
            <pc:docMk/>
            <pc:sldMk cId="148847560" sldId="1923"/>
            <ac:grpSpMk id="69" creationId="{00000000-0000-0000-0000-000000000000}"/>
          </ac:grpSpMkLst>
        </pc:grpChg>
        <pc:grpChg chg="mod">
          <ac:chgData name="Veld, Carl in t" userId="d08e2a40-b7a8-4c96-9046-3f0c797e49d2" providerId="ADAL" clId="{F234547F-86A3-45A3-9E37-8EFD6E5613F4}" dt="2019-03-02T14:24:32.061" v="2139" actId="1036"/>
          <ac:grpSpMkLst>
            <pc:docMk/>
            <pc:sldMk cId="148847560" sldId="1923"/>
            <ac:grpSpMk id="70" creationId="{00000000-0000-0000-0000-000000000000}"/>
          </ac:grpSpMkLst>
        </pc:grpChg>
        <pc:grpChg chg="mod">
          <ac:chgData name="Veld, Carl in t" userId="d08e2a40-b7a8-4c96-9046-3f0c797e49d2" providerId="ADAL" clId="{F234547F-86A3-45A3-9E37-8EFD6E5613F4}" dt="2019-03-02T14:24:32.061" v="2139" actId="1036"/>
          <ac:grpSpMkLst>
            <pc:docMk/>
            <pc:sldMk cId="148847560" sldId="1923"/>
            <ac:grpSpMk id="90" creationId="{446A2195-91C9-45AD-B0A6-42CFDFA00FF4}"/>
          </ac:grpSpMkLst>
        </pc:grpChg>
        <pc:grpChg chg="mod">
          <ac:chgData name="Veld, Carl in t" userId="d08e2a40-b7a8-4c96-9046-3f0c797e49d2" providerId="ADAL" clId="{F234547F-86A3-45A3-9E37-8EFD6E5613F4}" dt="2019-03-02T14:24:32.061" v="2139" actId="1036"/>
          <ac:grpSpMkLst>
            <pc:docMk/>
            <pc:sldMk cId="148847560" sldId="1923"/>
            <ac:grpSpMk id="97" creationId="{E39504C3-3138-42D1-999D-5BD06EF68C4F}"/>
          </ac:grpSpMkLst>
        </pc:grpChg>
        <pc:picChg chg="add ord">
          <ac:chgData name="Veld, Carl in t" userId="d08e2a40-b7a8-4c96-9046-3f0c797e49d2" providerId="ADAL" clId="{F234547F-86A3-45A3-9E37-8EFD6E5613F4}" dt="2019-03-02T14:24:06.761" v="2113" actId="167"/>
          <ac:picMkLst>
            <pc:docMk/>
            <pc:sldMk cId="148847560" sldId="1923"/>
            <ac:picMk id="55" creationId="{C9A4BE55-8F7A-4EF4-8142-5229D20E8F5D}"/>
          </ac:picMkLst>
        </pc:picChg>
        <pc:picChg chg="add ord">
          <ac:chgData name="Veld, Carl in t" userId="d08e2a40-b7a8-4c96-9046-3f0c797e49d2" providerId="ADAL" clId="{F234547F-86A3-45A3-9E37-8EFD6E5613F4}" dt="2019-03-02T14:24:06.761" v="2113" actId="167"/>
          <ac:picMkLst>
            <pc:docMk/>
            <pc:sldMk cId="148847560" sldId="1923"/>
            <ac:picMk id="57" creationId="{88235EA7-6DD5-4BDC-AF2B-C7E9D25C822A}"/>
          </ac:picMkLst>
        </pc:picChg>
      </pc:sldChg>
      <pc:sldChg chg="modSp add modTransition">
        <pc:chgData name="Veld, Carl in t" userId="d08e2a40-b7a8-4c96-9046-3f0c797e49d2" providerId="ADAL" clId="{F234547F-86A3-45A3-9E37-8EFD6E5613F4}" dt="2019-03-02T14:35:44.017" v="2241" actId="207"/>
        <pc:sldMkLst>
          <pc:docMk/>
          <pc:sldMk cId="477060753" sldId="1924"/>
        </pc:sldMkLst>
        <pc:spChg chg="mod">
          <ac:chgData name="Veld, Carl in t" userId="d08e2a40-b7a8-4c96-9046-3f0c797e49d2" providerId="ADAL" clId="{F234547F-86A3-45A3-9E37-8EFD6E5613F4}" dt="2019-03-02T12:46:00.589" v="1119" actId="20577"/>
          <ac:spMkLst>
            <pc:docMk/>
            <pc:sldMk cId="477060753" sldId="1924"/>
            <ac:spMk id="7" creationId="{00000000-0000-0000-0000-000000000000}"/>
          </ac:spMkLst>
        </pc:spChg>
        <pc:spChg chg="mod">
          <ac:chgData name="Veld, Carl in t" userId="d08e2a40-b7a8-4c96-9046-3f0c797e49d2" providerId="ADAL" clId="{F234547F-86A3-45A3-9E37-8EFD6E5613F4}" dt="2019-03-02T14:35:44.017" v="2241" actId="207"/>
          <ac:spMkLst>
            <pc:docMk/>
            <pc:sldMk cId="477060753" sldId="1924"/>
            <ac:spMk id="11" creationId="{BE3C65ED-ECF2-473E-8147-8D67B67CA088}"/>
          </ac:spMkLst>
        </pc:spChg>
      </pc:sldChg>
      <pc:sldChg chg="modSp add">
        <pc:chgData name="Veld, Carl in t" userId="d08e2a40-b7a8-4c96-9046-3f0c797e49d2" providerId="ADAL" clId="{F234547F-86A3-45A3-9E37-8EFD6E5613F4}" dt="2019-03-03T20:44:19.741" v="2344" actId="20577"/>
        <pc:sldMkLst>
          <pc:docMk/>
          <pc:sldMk cId="660488509" sldId="1927"/>
        </pc:sldMkLst>
        <pc:spChg chg="mod">
          <ac:chgData name="Veld, Carl in t" userId="d08e2a40-b7a8-4c96-9046-3f0c797e49d2" providerId="ADAL" clId="{F234547F-86A3-45A3-9E37-8EFD6E5613F4}" dt="2019-03-02T14:22:02.903" v="2010" actId="27636"/>
          <ac:spMkLst>
            <pc:docMk/>
            <pc:sldMk cId="660488509" sldId="1927"/>
            <ac:spMk id="2" creationId="{ACB022FD-3755-8547-ACDF-6E78FEC9840B}"/>
          </ac:spMkLst>
        </pc:spChg>
        <pc:spChg chg="mod">
          <ac:chgData name="Veld, Carl in t" userId="d08e2a40-b7a8-4c96-9046-3f0c797e49d2" providerId="ADAL" clId="{F234547F-86A3-45A3-9E37-8EFD6E5613F4}" dt="2019-03-03T20:44:19.741" v="2344" actId="20577"/>
          <ac:spMkLst>
            <pc:docMk/>
            <pc:sldMk cId="660488509" sldId="1927"/>
            <ac:spMk id="15" creationId="{E932BBCF-E1CE-8644-8BA5-EA70916350DB}"/>
          </ac:spMkLst>
        </pc:spChg>
      </pc:sldChg>
      <pc:sldChg chg="addSp delSp modSp add del ord modTransition">
        <pc:chgData name="Veld, Carl in t" userId="d08e2a40-b7a8-4c96-9046-3f0c797e49d2" providerId="ADAL" clId="{F234547F-86A3-45A3-9E37-8EFD6E5613F4}" dt="2019-03-09T15:52:10.804" v="4042"/>
        <pc:sldMkLst>
          <pc:docMk/>
          <pc:sldMk cId="2372469659" sldId="1928"/>
        </pc:sldMkLst>
        <pc:spChg chg="add del mod">
          <ac:chgData name="Veld, Carl in t" userId="d08e2a40-b7a8-4c96-9046-3f0c797e49d2" providerId="ADAL" clId="{F234547F-86A3-45A3-9E37-8EFD6E5613F4}" dt="2019-03-02T10:19:14.417" v="116" actId="478"/>
          <ac:spMkLst>
            <pc:docMk/>
            <pc:sldMk cId="2372469659" sldId="1928"/>
            <ac:spMk id="3" creationId="{CF146D83-772D-4830-BEF7-A6C25B2F908B}"/>
          </ac:spMkLst>
        </pc:spChg>
        <pc:spChg chg="mod">
          <ac:chgData name="Veld, Carl in t" userId="d08e2a40-b7a8-4c96-9046-3f0c797e49d2" providerId="ADAL" clId="{F234547F-86A3-45A3-9E37-8EFD6E5613F4}" dt="2019-03-02T14:34:00.552" v="2215" actId="207"/>
          <ac:spMkLst>
            <pc:docMk/>
            <pc:sldMk cId="2372469659" sldId="1928"/>
            <ac:spMk id="4" creationId="{BE3C65ED-ECF2-473E-8147-8D67B67CA088}"/>
          </ac:spMkLst>
        </pc:spChg>
        <pc:spChg chg="add del mod">
          <ac:chgData name="Veld, Carl in t" userId="d08e2a40-b7a8-4c96-9046-3f0c797e49d2" providerId="ADAL" clId="{F234547F-86A3-45A3-9E37-8EFD6E5613F4}" dt="2019-03-02T10:19:03.708" v="114" actId="478"/>
          <ac:spMkLst>
            <pc:docMk/>
            <pc:sldMk cId="2372469659" sldId="1928"/>
            <ac:spMk id="5" creationId="{82DE0729-CB4D-4938-89BB-67A109409816}"/>
          </ac:spMkLst>
        </pc:spChg>
        <pc:spChg chg="add del mod">
          <ac:chgData name="Veld, Carl in t" userId="d08e2a40-b7a8-4c96-9046-3f0c797e49d2" providerId="ADAL" clId="{F234547F-86A3-45A3-9E37-8EFD6E5613F4}" dt="2019-03-02T14:33:54.724" v="2214"/>
          <ac:spMkLst>
            <pc:docMk/>
            <pc:sldMk cId="2372469659" sldId="1928"/>
            <ac:spMk id="9" creationId="{E433002E-12F3-49BC-9FF1-3CE6E51AB7DA}"/>
          </ac:spMkLst>
        </pc:spChg>
        <pc:spChg chg="add del mod">
          <ac:chgData name="Veld, Carl in t" userId="d08e2a40-b7a8-4c96-9046-3f0c797e49d2" providerId="ADAL" clId="{F234547F-86A3-45A3-9E37-8EFD6E5613F4}" dt="2019-03-02T14:33:54.724" v="2214"/>
          <ac:spMkLst>
            <pc:docMk/>
            <pc:sldMk cId="2372469659" sldId="1928"/>
            <ac:spMk id="10" creationId="{44C2CAA9-DA0D-4663-AC06-D847C43D1149}"/>
          </ac:spMkLst>
        </pc:spChg>
        <pc:spChg chg="add del mod">
          <ac:chgData name="Veld, Carl in t" userId="d08e2a40-b7a8-4c96-9046-3f0c797e49d2" providerId="ADAL" clId="{F234547F-86A3-45A3-9E37-8EFD6E5613F4}" dt="2019-03-02T14:33:51.177" v="2213"/>
          <ac:spMkLst>
            <pc:docMk/>
            <pc:sldMk cId="2372469659" sldId="1928"/>
            <ac:spMk id="11" creationId="{1265A66C-8045-4BBF-A94D-615AACE79C46}"/>
          </ac:spMkLst>
        </pc:spChg>
        <pc:spChg chg="add del mod">
          <ac:chgData name="Veld, Carl in t" userId="d08e2a40-b7a8-4c96-9046-3f0c797e49d2" providerId="ADAL" clId="{F234547F-86A3-45A3-9E37-8EFD6E5613F4}" dt="2019-03-02T14:33:51.177" v="2213"/>
          <ac:spMkLst>
            <pc:docMk/>
            <pc:sldMk cId="2372469659" sldId="1928"/>
            <ac:spMk id="12" creationId="{13B1670B-3684-43B8-8180-6C9C42A28DEB}"/>
          </ac:spMkLst>
        </pc:spChg>
        <pc:spChg chg="add mod ord">
          <ac:chgData name="Veld, Carl in t" userId="d08e2a40-b7a8-4c96-9046-3f0c797e49d2" providerId="ADAL" clId="{F234547F-86A3-45A3-9E37-8EFD6E5613F4}" dt="2019-03-02T14:34:51.768" v="2235" actId="1037"/>
          <ac:spMkLst>
            <pc:docMk/>
            <pc:sldMk cId="2372469659" sldId="1928"/>
            <ac:spMk id="13" creationId="{18D61C37-73D9-4247-8DCB-D1D47DBDFF18}"/>
          </ac:spMkLst>
        </pc:spChg>
        <pc:spChg chg="add mod ord">
          <ac:chgData name="Veld, Carl in t" userId="d08e2a40-b7a8-4c96-9046-3f0c797e49d2" providerId="ADAL" clId="{F234547F-86A3-45A3-9E37-8EFD6E5613F4}" dt="2019-03-02T14:35:07.034" v="2239"/>
          <ac:spMkLst>
            <pc:docMk/>
            <pc:sldMk cId="2372469659" sldId="1928"/>
            <ac:spMk id="14" creationId="{32F58CE7-D1F4-404B-B4FE-BDA06D133199}"/>
          </ac:spMkLst>
        </pc:spChg>
        <pc:graphicFrameChg chg="modGraphic">
          <ac:chgData name="Veld, Carl in t" userId="d08e2a40-b7a8-4c96-9046-3f0c797e49d2" providerId="ADAL" clId="{F234547F-86A3-45A3-9E37-8EFD6E5613F4}" dt="2019-03-02T14:33:47.143" v="2210" actId="14734"/>
          <ac:graphicFrameMkLst>
            <pc:docMk/>
            <pc:sldMk cId="2372469659" sldId="1928"/>
            <ac:graphicFrameMk id="2" creationId="{00000000-0000-0000-0000-000000000000}"/>
          </ac:graphicFrameMkLst>
        </pc:graphicFrameChg>
        <pc:picChg chg="add del ord">
          <ac:chgData name="Veld, Carl in t" userId="d08e2a40-b7a8-4c96-9046-3f0c797e49d2" providerId="ADAL" clId="{F234547F-86A3-45A3-9E37-8EFD6E5613F4}" dt="2019-03-02T10:19:09.370" v="115" actId="478"/>
          <ac:picMkLst>
            <pc:docMk/>
            <pc:sldMk cId="2372469659" sldId="1928"/>
            <ac:picMk id="8" creationId="{614CCE86-CC89-4AA7-BB15-C308102220C1}"/>
          </ac:picMkLst>
        </pc:picChg>
      </pc:sldChg>
      <pc:sldChg chg="addSp delSp modSp add ord modTransition">
        <pc:chgData name="Veld, Carl in t" userId="d08e2a40-b7a8-4c96-9046-3f0c797e49d2" providerId="ADAL" clId="{F234547F-86A3-45A3-9E37-8EFD6E5613F4}" dt="2019-03-10T09:08:02.808" v="4774" actId="20577"/>
        <pc:sldMkLst>
          <pc:docMk/>
          <pc:sldMk cId="2349087252" sldId="1930"/>
        </pc:sldMkLst>
        <pc:spChg chg="mod">
          <ac:chgData name="Veld, Carl in t" userId="d08e2a40-b7a8-4c96-9046-3f0c797e49d2" providerId="ADAL" clId="{F234547F-86A3-45A3-9E37-8EFD6E5613F4}" dt="2019-03-09T16:03:43.101" v="4158" actId="20577"/>
          <ac:spMkLst>
            <pc:docMk/>
            <pc:sldMk cId="2349087252" sldId="1930"/>
            <ac:spMk id="2" creationId="{9C45BF16-8DB3-4F6E-A2BC-514AE6F1571C}"/>
          </ac:spMkLst>
        </pc:spChg>
        <pc:spChg chg="mod">
          <ac:chgData name="Veld, Carl in t" userId="d08e2a40-b7a8-4c96-9046-3f0c797e49d2" providerId="ADAL" clId="{F234547F-86A3-45A3-9E37-8EFD6E5613F4}" dt="2019-03-10T09:08:02.808" v="4774" actId="20577"/>
          <ac:spMkLst>
            <pc:docMk/>
            <pc:sldMk cId="2349087252" sldId="1930"/>
            <ac:spMk id="3" creationId="{DA567795-8A01-4EE5-A775-8519A6FB076F}"/>
          </ac:spMkLst>
        </pc:spChg>
        <pc:spChg chg="add mod ord">
          <ac:chgData name="Veld, Carl in t" userId="d08e2a40-b7a8-4c96-9046-3f0c797e49d2" providerId="ADAL" clId="{F234547F-86A3-45A3-9E37-8EFD6E5613F4}" dt="2019-03-02T13:58:44.070" v="1593" actId="1038"/>
          <ac:spMkLst>
            <pc:docMk/>
            <pc:sldMk cId="2349087252" sldId="1930"/>
            <ac:spMk id="6" creationId="{714043BA-504B-4058-B11C-7FF1EBA302A5}"/>
          </ac:spMkLst>
        </pc:spChg>
        <pc:spChg chg="add mod">
          <ac:chgData name="Veld, Carl in t" userId="d08e2a40-b7a8-4c96-9046-3f0c797e49d2" providerId="ADAL" clId="{F234547F-86A3-45A3-9E37-8EFD6E5613F4}" dt="2019-03-02T13:58:37.805" v="1579" actId="1036"/>
          <ac:spMkLst>
            <pc:docMk/>
            <pc:sldMk cId="2349087252" sldId="1930"/>
            <ac:spMk id="11" creationId="{97AAEF41-615F-4907-B724-2B5456464B9B}"/>
          </ac:spMkLst>
        </pc:spChg>
        <pc:spChg chg="add mod">
          <ac:chgData name="Veld, Carl in t" userId="d08e2a40-b7a8-4c96-9046-3f0c797e49d2" providerId="ADAL" clId="{F234547F-86A3-45A3-9E37-8EFD6E5613F4}" dt="2019-03-02T13:58:37.805" v="1579" actId="1036"/>
          <ac:spMkLst>
            <pc:docMk/>
            <pc:sldMk cId="2349087252" sldId="1930"/>
            <ac:spMk id="12" creationId="{1B52834C-A5B4-4802-B383-8785466E5538}"/>
          </ac:spMkLst>
        </pc:spChg>
        <pc:spChg chg="add mod">
          <ac:chgData name="Veld, Carl in t" userId="d08e2a40-b7a8-4c96-9046-3f0c797e49d2" providerId="ADAL" clId="{F234547F-86A3-45A3-9E37-8EFD6E5613F4}" dt="2019-03-02T13:58:37.805" v="1579" actId="1036"/>
          <ac:spMkLst>
            <pc:docMk/>
            <pc:sldMk cId="2349087252" sldId="1930"/>
            <ac:spMk id="13" creationId="{7347D755-3EE5-438D-AA28-B81D4CE91531}"/>
          </ac:spMkLst>
        </pc:spChg>
        <pc:spChg chg="add mod">
          <ac:chgData name="Veld, Carl in t" userId="d08e2a40-b7a8-4c96-9046-3f0c797e49d2" providerId="ADAL" clId="{F234547F-86A3-45A3-9E37-8EFD6E5613F4}" dt="2019-03-02T13:58:37.805" v="1579" actId="1036"/>
          <ac:spMkLst>
            <pc:docMk/>
            <pc:sldMk cId="2349087252" sldId="1930"/>
            <ac:spMk id="14" creationId="{D559518D-2BE7-4D15-BBB1-0B017CBBAB6D}"/>
          </ac:spMkLst>
        </pc:spChg>
        <pc:spChg chg="add mod">
          <ac:chgData name="Veld, Carl in t" userId="d08e2a40-b7a8-4c96-9046-3f0c797e49d2" providerId="ADAL" clId="{F234547F-86A3-45A3-9E37-8EFD6E5613F4}" dt="2019-03-02T13:58:37.805" v="1579" actId="1036"/>
          <ac:spMkLst>
            <pc:docMk/>
            <pc:sldMk cId="2349087252" sldId="1930"/>
            <ac:spMk id="15" creationId="{18535480-1117-43F0-9343-B2DD0C71F586}"/>
          </ac:spMkLst>
        </pc:spChg>
        <pc:spChg chg="add mod">
          <ac:chgData name="Veld, Carl in t" userId="d08e2a40-b7a8-4c96-9046-3f0c797e49d2" providerId="ADAL" clId="{F234547F-86A3-45A3-9E37-8EFD6E5613F4}" dt="2019-03-02T13:58:44.070" v="1593" actId="1038"/>
          <ac:spMkLst>
            <pc:docMk/>
            <pc:sldMk cId="2349087252" sldId="1930"/>
            <ac:spMk id="18" creationId="{C5CD8402-89F3-464B-A72B-F529F7D1791A}"/>
          </ac:spMkLst>
        </pc:spChg>
        <pc:spChg chg="add mod">
          <ac:chgData name="Veld, Carl in t" userId="d08e2a40-b7a8-4c96-9046-3f0c797e49d2" providerId="ADAL" clId="{F234547F-86A3-45A3-9E37-8EFD6E5613F4}" dt="2019-03-02T13:58:44.070" v="1593" actId="1038"/>
          <ac:spMkLst>
            <pc:docMk/>
            <pc:sldMk cId="2349087252" sldId="1930"/>
            <ac:spMk id="19" creationId="{2822D571-0271-4BD0-88AA-8B23D3C7F394}"/>
          </ac:spMkLst>
        </pc:spChg>
        <pc:picChg chg="del">
          <ac:chgData name="Veld, Carl in t" userId="d08e2a40-b7a8-4c96-9046-3f0c797e49d2" providerId="ADAL" clId="{F234547F-86A3-45A3-9E37-8EFD6E5613F4}" dt="2019-03-07T19:51:35.187" v="3073" actId="478"/>
          <ac:picMkLst>
            <pc:docMk/>
            <pc:sldMk cId="2349087252" sldId="1930"/>
            <ac:picMk id="5" creationId="{3459983E-45E1-5040-958F-965F5ADD67ED}"/>
          </ac:picMkLst>
        </pc:picChg>
        <pc:picChg chg="add mod">
          <ac:chgData name="Veld, Carl in t" userId="d08e2a40-b7a8-4c96-9046-3f0c797e49d2" providerId="ADAL" clId="{F234547F-86A3-45A3-9E37-8EFD6E5613F4}" dt="2019-03-02T13:58:37.805" v="1579" actId="1036"/>
          <ac:picMkLst>
            <pc:docMk/>
            <pc:sldMk cId="2349087252" sldId="1930"/>
            <ac:picMk id="8" creationId="{7C9C4157-CCD1-42B5-8D6D-A66119B27CF4}"/>
          </ac:picMkLst>
        </pc:picChg>
        <pc:picChg chg="add mod">
          <ac:chgData name="Veld, Carl in t" userId="d08e2a40-b7a8-4c96-9046-3f0c797e49d2" providerId="ADAL" clId="{F234547F-86A3-45A3-9E37-8EFD6E5613F4}" dt="2019-03-02T13:58:37.805" v="1579" actId="1036"/>
          <ac:picMkLst>
            <pc:docMk/>
            <pc:sldMk cId="2349087252" sldId="1930"/>
            <ac:picMk id="9" creationId="{5E815DFC-BAC7-4AA1-9FA3-F7B11A81B44C}"/>
          </ac:picMkLst>
        </pc:picChg>
        <pc:picChg chg="add mod">
          <ac:chgData name="Veld, Carl in t" userId="d08e2a40-b7a8-4c96-9046-3f0c797e49d2" providerId="ADAL" clId="{F234547F-86A3-45A3-9E37-8EFD6E5613F4}" dt="2019-03-02T13:58:37.805" v="1579" actId="1036"/>
          <ac:picMkLst>
            <pc:docMk/>
            <pc:sldMk cId="2349087252" sldId="1930"/>
            <ac:picMk id="10" creationId="{6D272031-AFA7-4FD0-8FE4-E411C99A2AA0}"/>
          </ac:picMkLst>
        </pc:picChg>
        <pc:picChg chg="add mod ord">
          <ac:chgData name="Veld, Carl in t" userId="d08e2a40-b7a8-4c96-9046-3f0c797e49d2" providerId="ADAL" clId="{F234547F-86A3-45A3-9E37-8EFD6E5613F4}" dt="2019-03-02T13:58:44.070" v="1593" actId="1038"/>
          <ac:picMkLst>
            <pc:docMk/>
            <pc:sldMk cId="2349087252" sldId="1930"/>
            <ac:picMk id="16" creationId="{D923589A-DFE9-49DF-B5A0-343EA82C6CEF}"/>
          </ac:picMkLst>
        </pc:picChg>
        <pc:picChg chg="add mod ord">
          <ac:chgData name="Veld, Carl in t" userId="d08e2a40-b7a8-4c96-9046-3f0c797e49d2" providerId="ADAL" clId="{F234547F-86A3-45A3-9E37-8EFD6E5613F4}" dt="2019-03-02T13:58:44.070" v="1593" actId="1038"/>
          <ac:picMkLst>
            <pc:docMk/>
            <pc:sldMk cId="2349087252" sldId="1930"/>
            <ac:picMk id="17" creationId="{0A17735C-CA77-4B10-B0C5-9FE10A5A8175}"/>
          </ac:picMkLst>
        </pc:picChg>
      </pc:sldChg>
      <pc:sldChg chg="addSp delSp modSp add modTransition">
        <pc:chgData name="Veld, Carl in t" userId="d08e2a40-b7a8-4c96-9046-3f0c797e49d2" providerId="ADAL" clId="{F234547F-86A3-45A3-9E37-8EFD6E5613F4}" dt="2019-03-07T19:59:52.494" v="3258" actId="1076"/>
        <pc:sldMkLst>
          <pc:docMk/>
          <pc:sldMk cId="110477136" sldId="1931"/>
        </pc:sldMkLst>
        <pc:spChg chg="mod">
          <ac:chgData name="Veld, Carl in t" userId="d08e2a40-b7a8-4c96-9046-3f0c797e49d2" providerId="ADAL" clId="{F234547F-86A3-45A3-9E37-8EFD6E5613F4}" dt="2019-03-02T14:44:04.138" v="2315" actId="1038"/>
          <ac:spMkLst>
            <pc:docMk/>
            <pc:sldMk cId="110477136" sldId="1931"/>
            <ac:spMk id="2" creationId="{9C45BF16-8DB3-4F6E-A2BC-514AE6F1571C}"/>
          </ac:spMkLst>
        </pc:spChg>
        <pc:spChg chg="mod">
          <ac:chgData name="Veld, Carl in t" userId="d08e2a40-b7a8-4c96-9046-3f0c797e49d2" providerId="ADAL" clId="{F234547F-86A3-45A3-9E37-8EFD6E5613F4}" dt="2019-03-02T14:54:33.194" v="2319" actId="1076"/>
          <ac:spMkLst>
            <pc:docMk/>
            <pc:sldMk cId="110477136" sldId="1931"/>
            <ac:spMk id="3" creationId="{DA567795-8A01-4EE5-A775-8519A6FB076F}"/>
          </ac:spMkLst>
        </pc:spChg>
        <pc:spChg chg="add mod">
          <ac:chgData name="Veld, Carl in t" userId="d08e2a40-b7a8-4c96-9046-3f0c797e49d2" providerId="ADAL" clId="{F234547F-86A3-45A3-9E37-8EFD6E5613F4}" dt="2019-03-07T19:59:52.494" v="3258" actId="1076"/>
          <ac:spMkLst>
            <pc:docMk/>
            <pc:sldMk cId="110477136" sldId="1931"/>
            <ac:spMk id="10" creationId="{869D5370-B708-407D-9F09-FFAD8FE2C7AD}"/>
          </ac:spMkLst>
        </pc:spChg>
        <pc:spChg chg="add mod">
          <ac:chgData name="Veld, Carl in t" userId="d08e2a40-b7a8-4c96-9046-3f0c797e49d2" providerId="ADAL" clId="{F234547F-86A3-45A3-9E37-8EFD6E5613F4}" dt="2019-03-07T19:59:52.494" v="3258" actId="1076"/>
          <ac:spMkLst>
            <pc:docMk/>
            <pc:sldMk cId="110477136" sldId="1931"/>
            <ac:spMk id="11" creationId="{B1ABB22C-FDCA-4A6B-A625-B7BA74A7282D}"/>
          </ac:spMkLst>
        </pc:spChg>
        <pc:spChg chg="add mod">
          <ac:chgData name="Veld, Carl in t" userId="d08e2a40-b7a8-4c96-9046-3f0c797e49d2" providerId="ADAL" clId="{F234547F-86A3-45A3-9E37-8EFD6E5613F4}" dt="2019-03-07T19:59:52.494" v="3258" actId="1076"/>
          <ac:spMkLst>
            <pc:docMk/>
            <pc:sldMk cId="110477136" sldId="1931"/>
            <ac:spMk id="12" creationId="{469B8601-FB5D-4F70-9E8A-892DE5D13ACC}"/>
          </ac:spMkLst>
        </pc:spChg>
        <pc:spChg chg="add mod">
          <ac:chgData name="Veld, Carl in t" userId="d08e2a40-b7a8-4c96-9046-3f0c797e49d2" providerId="ADAL" clId="{F234547F-86A3-45A3-9E37-8EFD6E5613F4}" dt="2019-03-07T19:59:52.494" v="3258" actId="1076"/>
          <ac:spMkLst>
            <pc:docMk/>
            <pc:sldMk cId="110477136" sldId="1931"/>
            <ac:spMk id="13" creationId="{C26E9E8B-13E3-4A5B-BDF7-D615999FFF74}"/>
          </ac:spMkLst>
        </pc:spChg>
        <pc:picChg chg="add mod">
          <ac:chgData name="Veld, Carl in t" userId="d08e2a40-b7a8-4c96-9046-3f0c797e49d2" providerId="ADAL" clId="{F234547F-86A3-45A3-9E37-8EFD6E5613F4}" dt="2019-03-07T19:59:47.636" v="3257" actId="1076"/>
          <ac:picMkLst>
            <pc:docMk/>
            <pc:sldMk cId="110477136" sldId="1931"/>
            <ac:picMk id="5" creationId="{63995913-6398-4F75-9E7B-A8E395B3FBAF}"/>
          </ac:picMkLst>
        </pc:picChg>
        <pc:picChg chg="add del">
          <ac:chgData name="Veld, Carl in t" userId="d08e2a40-b7a8-4c96-9046-3f0c797e49d2" providerId="ADAL" clId="{F234547F-86A3-45A3-9E37-8EFD6E5613F4}" dt="2019-03-02T14:44:11.945" v="2318" actId="478"/>
          <ac:picMkLst>
            <pc:docMk/>
            <pc:sldMk cId="110477136" sldId="1931"/>
            <ac:picMk id="5" creationId="{3459983E-45E1-5040-958F-965F5ADD67ED}"/>
          </ac:picMkLst>
        </pc:picChg>
        <pc:picChg chg="add mod">
          <ac:chgData name="Veld, Carl in t" userId="d08e2a40-b7a8-4c96-9046-3f0c797e49d2" providerId="ADAL" clId="{F234547F-86A3-45A3-9E37-8EFD6E5613F4}" dt="2019-03-07T19:59:52.494" v="3258" actId="1076"/>
          <ac:picMkLst>
            <pc:docMk/>
            <pc:sldMk cId="110477136" sldId="1931"/>
            <ac:picMk id="8" creationId="{FC0BC85E-5CCF-4DB0-B0D0-93ABF6E57B1F}"/>
          </ac:picMkLst>
        </pc:picChg>
        <pc:picChg chg="add mod">
          <ac:chgData name="Veld, Carl in t" userId="d08e2a40-b7a8-4c96-9046-3f0c797e49d2" providerId="ADAL" clId="{F234547F-86A3-45A3-9E37-8EFD6E5613F4}" dt="2019-03-07T19:59:52.494" v="3258" actId="1076"/>
          <ac:picMkLst>
            <pc:docMk/>
            <pc:sldMk cId="110477136" sldId="1931"/>
            <ac:picMk id="9" creationId="{F1634687-E12D-4C20-AF69-50A0601D2B75}"/>
          </ac:picMkLst>
        </pc:picChg>
      </pc:sldChg>
      <pc:sldChg chg="addSp delSp modSp add modTransition delAnim modAnim">
        <pc:chgData name="Veld, Carl in t" userId="d08e2a40-b7a8-4c96-9046-3f0c797e49d2" providerId="ADAL" clId="{F234547F-86A3-45A3-9E37-8EFD6E5613F4}" dt="2019-03-10T07:43:12.166" v="4284" actId="20577"/>
        <pc:sldMkLst>
          <pc:docMk/>
          <pc:sldMk cId="1270077486" sldId="1932"/>
        </pc:sldMkLst>
        <pc:spChg chg="mod">
          <ac:chgData name="Veld, Carl in t" userId="d08e2a40-b7a8-4c96-9046-3f0c797e49d2" providerId="ADAL" clId="{F234547F-86A3-45A3-9E37-8EFD6E5613F4}" dt="2019-03-02T14:55:05.516" v="2321" actId="1076"/>
          <ac:spMkLst>
            <pc:docMk/>
            <pc:sldMk cId="1270077486" sldId="1932"/>
            <ac:spMk id="2" creationId="{9C45BF16-8DB3-4F6E-A2BC-514AE6F1571C}"/>
          </ac:spMkLst>
        </pc:spChg>
        <pc:spChg chg="mod">
          <ac:chgData name="Veld, Carl in t" userId="d08e2a40-b7a8-4c96-9046-3f0c797e49d2" providerId="ADAL" clId="{F234547F-86A3-45A3-9E37-8EFD6E5613F4}" dt="2019-03-10T07:43:12.166" v="4284" actId="20577"/>
          <ac:spMkLst>
            <pc:docMk/>
            <pc:sldMk cId="1270077486" sldId="1932"/>
            <ac:spMk id="3" creationId="{DA567795-8A01-4EE5-A775-8519A6FB076F}"/>
          </ac:spMkLst>
        </pc:spChg>
        <pc:spChg chg="add mod">
          <ac:chgData name="Veld, Carl in t" userId="d08e2a40-b7a8-4c96-9046-3f0c797e49d2" providerId="ADAL" clId="{F234547F-86A3-45A3-9E37-8EFD6E5613F4}" dt="2019-03-07T20:12:05.682" v="3523" actId="1035"/>
          <ac:spMkLst>
            <pc:docMk/>
            <pc:sldMk cId="1270077486" sldId="1932"/>
            <ac:spMk id="9" creationId="{636BCE4F-9D7F-4ECC-AA41-9367A38B650E}"/>
          </ac:spMkLst>
        </pc:spChg>
        <pc:spChg chg="add mod">
          <ac:chgData name="Veld, Carl in t" userId="d08e2a40-b7a8-4c96-9046-3f0c797e49d2" providerId="ADAL" clId="{F234547F-86A3-45A3-9E37-8EFD6E5613F4}" dt="2019-03-07T20:12:05.682" v="3523" actId="1035"/>
          <ac:spMkLst>
            <pc:docMk/>
            <pc:sldMk cId="1270077486" sldId="1932"/>
            <ac:spMk id="11" creationId="{85650C07-7B28-42D6-A022-7FA05992E4CD}"/>
          </ac:spMkLst>
        </pc:spChg>
        <pc:spChg chg="add mod">
          <ac:chgData name="Veld, Carl in t" userId="d08e2a40-b7a8-4c96-9046-3f0c797e49d2" providerId="ADAL" clId="{F234547F-86A3-45A3-9E37-8EFD6E5613F4}" dt="2019-03-07T20:12:05.682" v="3523" actId="1035"/>
          <ac:spMkLst>
            <pc:docMk/>
            <pc:sldMk cId="1270077486" sldId="1932"/>
            <ac:spMk id="13" creationId="{A0AD5A2E-B25B-4A70-949C-F5A3A622F52A}"/>
          </ac:spMkLst>
        </pc:spChg>
        <pc:spChg chg="add mod">
          <ac:chgData name="Veld, Carl in t" userId="d08e2a40-b7a8-4c96-9046-3f0c797e49d2" providerId="ADAL" clId="{F234547F-86A3-45A3-9E37-8EFD6E5613F4}" dt="2019-03-07T20:12:05.682" v="3523" actId="1035"/>
          <ac:spMkLst>
            <pc:docMk/>
            <pc:sldMk cId="1270077486" sldId="1932"/>
            <ac:spMk id="14" creationId="{CB382784-36DD-494A-B820-301D8AF926B3}"/>
          </ac:spMkLst>
        </pc:spChg>
        <pc:spChg chg="add mod">
          <ac:chgData name="Veld, Carl in t" userId="d08e2a40-b7a8-4c96-9046-3f0c797e49d2" providerId="ADAL" clId="{F234547F-86A3-45A3-9E37-8EFD6E5613F4}" dt="2019-03-07T20:12:05.682" v="3523" actId="1035"/>
          <ac:spMkLst>
            <pc:docMk/>
            <pc:sldMk cId="1270077486" sldId="1932"/>
            <ac:spMk id="15" creationId="{F30B5423-1E41-45FE-BDEA-1F51A2C21240}"/>
          </ac:spMkLst>
        </pc:spChg>
        <pc:spChg chg="add mod">
          <ac:chgData name="Veld, Carl in t" userId="d08e2a40-b7a8-4c96-9046-3f0c797e49d2" providerId="ADAL" clId="{F234547F-86A3-45A3-9E37-8EFD6E5613F4}" dt="2019-03-07T20:12:05.682" v="3523" actId="1035"/>
          <ac:spMkLst>
            <pc:docMk/>
            <pc:sldMk cId="1270077486" sldId="1932"/>
            <ac:spMk id="16" creationId="{2AA0F90C-1A33-41A3-BE9F-D8CE025D2E89}"/>
          </ac:spMkLst>
        </pc:spChg>
        <pc:spChg chg="add mod">
          <ac:chgData name="Veld, Carl in t" userId="d08e2a40-b7a8-4c96-9046-3f0c797e49d2" providerId="ADAL" clId="{F234547F-86A3-45A3-9E37-8EFD6E5613F4}" dt="2019-03-07T20:12:05.682" v="3523" actId="1035"/>
          <ac:spMkLst>
            <pc:docMk/>
            <pc:sldMk cId="1270077486" sldId="1932"/>
            <ac:spMk id="17" creationId="{9A31FFDC-7DFC-4B44-BBD5-21BC3B794A19}"/>
          </ac:spMkLst>
        </pc:spChg>
        <pc:spChg chg="add mod">
          <ac:chgData name="Veld, Carl in t" userId="d08e2a40-b7a8-4c96-9046-3f0c797e49d2" providerId="ADAL" clId="{F234547F-86A3-45A3-9E37-8EFD6E5613F4}" dt="2019-03-07T20:12:05.682" v="3523" actId="1035"/>
          <ac:spMkLst>
            <pc:docMk/>
            <pc:sldMk cId="1270077486" sldId="1932"/>
            <ac:spMk id="18" creationId="{1DBDA944-6671-48D3-9615-9862E7DDC0D0}"/>
          </ac:spMkLst>
        </pc:spChg>
        <pc:spChg chg="add mod">
          <ac:chgData name="Veld, Carl in t" userId="d08e2a40-b7a8-4c96-9046-3f0c797e49d2" providerId="ADAL" clId="{F234547F-86A3-45A3-9E37-8EFD6E5613F4}" dt="2019-03-07T20:12:05.682" v="3523" actId="1035"/>
          <ac:spMkLst>
            <pc:docMk/>
            <pc:sldMk cId="1270077486" sldId="1932"/>
            <ac:spMk id="19" creationId="{DFB358CA-6FF6-4A19-9E2D-8A7CD3BDDEDF}"/>
          </ac:spMkLst>
        </pc:spChg>
        <pc:spChg chg="add mod">
          <ac:chgData name="Veld, Carl in t" userId="d08e2a40-b7a8-4c96-9046-3f0c797e49d2" providerId="ADAL" clId="{F234547F-86A3-45A3-9E37-8EFD6E5613F4}" dt="2019-03-07T20:12:05.682" v="3523" actId="1035"/>
          <ac:spMkLst>
            <pc:docMk/>
            <pc:sldMk cId="1270077486" sldId="1932"/>
            <ac:spMk id="22" creationId="{8350D6DF-8FBF-4A8C-B5BF-DAAEA4D0BAB0}"/>
          </ac:spMkLst>
        </pc:spChg>
        <pc:spChg chg="add mod">
          <ac:chgData name="Veld, Carl in t" userId="d08e2a40-b7a8-4c96-9046-3f0c797e49d2" providerId="ADAL" clId="{F234547F-86A3-45A3-9E37-8EFD6E5613F4}" dt="2019-03-07T20:12:05.682" v="3523" actId="1035"/>
          <ac:spMkLst>
            <pc:docMk/>
            <pc:sldMk cId="1270077486" sldId="1932"/>
            <ac:spMk id="23" creationId="{A0C2DEA8-9FB8-42F9-B74C-162EEF9D786F}"/>
          </ac:spMkLst>
        </pc:spChg>
        <pc:spChg chg="add mod">
          <ac:chgData name="Veld, Carl in t" userId="d08e2a40-b7a8-4c96-9046-3f0c797e49d2" providerId="ADAL" clId="{F234547F-86A3-45A3-9E37-8EFD6E5613F4}" dt="2019-03-07T20:12:05.682" v="3523" actId="1035"/>
          <ac:spMkLst>
            <pc:docMk/>
            <pc:sldMk cId="1270077486" sldId="1932"/>
            <ac:spMk id="24" creationId="{ED057667-D725-431D-B1A4-D14BBCE1DCE3}"/>
          </ac:spMkLst>
        </pc:spChg>
        <pc:spChg chg="add mod">
          <ac:chgData name="Veld, Carl in t" userId="d08e2a40-b7a8-4c96-9046-3f0c797e49d2" providerId="ADAL" clId="{F234547F-86A3-45A3-9E37-8EFD6E5613F4}" dt="2019-03-07T20:12:05.682" v="3523" actId="1035"/>
          <ac:spMkLst>
            <pc:docMk/>
            <pc:sldMk cId="1270077486" sldId="1932"/>
            <ac:spMk id="25" creationId="{8E280E30-0DF1-48F9-8FC7-E5D1491F843F}"/>
          </ac:spMkLst>
        </pc:spChg>
        <pc:spChg chg="add del mod">
          <ac:chgData name="Veld, Carl in t" userId="d08e2a40-b7a8-4c96-9046-3f0c797e49d2" providerId="ADAL" clId="{F234547F-86A3-45A3-9E37-8EFD6E5613F4}" dt="2019-03-10T07:43:05.946" v="4283" actId="478"/>
          <ac:spMkLst>
            <pc:docMk/>
            <pc:sldMk cId="1270077486" sldId="1932"/>
            <ac:spMk id="26" creationId="{2C2A50C2-60A7-465A-B80D-F58B4C7F2A49}"/>
          </ac:spMkLst>
        </pc:spChg>
        <pc:picChg chg="add mod">
          <ac:chgData name="Veld, Carl in t" userId="d08e2a40-b7a8-4c96-9046-3f0c797e49d2" providerId="ADAL" clId="{F234547F-86A3-45A3-9E37-8EFD6E5613F4}" dt="2019-03-07T20:01:02.678" v="3262" actId="1076"/>
          <ac:picMkLst>
            <pc:docMk/>
            <pc:sldMk cId="1270077486" sldId="1932"/>
            <ac:picMk id="5" creationId="{46AF324C-5C44-4977-81A5-7F472453B816}"/>
          </ac:picMkLst>
        </pc:picChg>
        <pc:picChg chg="del">
          <ac:chgData name="Veld, Carl in t" userId="d08e2a40-b7a8-4c96-9046-3f0c797e49d2" providerId="ADAL" clId="{F234547F-86A3-45A3-9E37-8EFD6E5613F4}" dt="2019-03-02T14:55:12.143" v="2323" actId="478"/>
          <ac:picMkLst>
            <pc:docMk/>
            <pc:sldMk cId="1270077486" sldId="1932"/>
            <ac:picMk id="5" creationId="{3459983E-45E1-5040-958F-965F5ADD67ED}"/>
          </ac:picMkLst>
        </pc:picChg>
        <pc:picChg chg="add mod">
          <ac:chgData name="Veld, Carl in t" userId="d08e2a40-b7a8-4c96-9046-3f0c797e49d2" providerId="ADAL" clId="{F234547F-86A3-45A3-9E37-8EFD6E5613F4}" dt="2019-03-07T20:12:05.682" v="3523" actId="1035"/>
          <ac:picMkLst>
            <pc:docMk/>
            <pc:sldMk cId="1270077486" sldId="1932"/>
            <ac:picMk id="8" creationId="{97F75A1D-1A2E-430B-B3E0-F77028EF655E}"/>
          </ac:picMkLst>
        </pc:picChg>
        <pc:picChg chg="add mod">
          <ac:chgData name="Veld, Carl in t" userId="d08e2a40-b7a8-4c96-9046-3f0c797e49d2" providerId="ADAL" clId="{F234547F-86A3-45A3-9E37-8EFD6E5613F4}" dt="2019-03-07T20:12:05.682" v="3523" actId="1035"/>
          <ac:picMkLst>
            <pc:docMk/>
            <pc:sldMk cId="1270077486" sldId="1932"/>
            <ac:picMk id="10" creationId="{C6D8B629-0EA7-4427-B6E0-C987B1F473A6}"/>
          </ac:picMkLst>
        </pc:picChg>
        <pc:picChg chg="add mod">
          <ac:chgData name="Veld, Carl in t" userId="d08e2a40-b7a8-4c96-9046-3f0c797e49d2" providerId="ADAL" clId="{F234547F-86A3-45A3-9E37-8EFD6E5613F4}" dt="2019-03-07T20:12:05.682" v="3523" actId="1035"/>
          <ac:picMkLst>
            <pc:docMk/>
            <pc:sldMk cId="1270077486" sldId="1932"/>
            <ac:picMk id="12" creationId="{B56190D4-6633-4DB5-A008-BC6B96FD80D4}"/>
          </ac:picMkLst>
        </pc:picChg>
        <pc:picChg chg="add mod">
          <ac:chgData name="Veld, Carl in t" userId="d08e2a40-b7a8-4c96-9046-3f0c797e49d2" providerId="ADAL" clId="{F234547F-86A3-45A3-9E37-8EFD6E5613F4}" dt="2019-03-07T20:12:05.682" v="3523" actId="1035"/>
          <ac:picMkLst>
            <pc:docMk/>
            <pc:sldMk cId="1270077486" sldId="1932"/>
            <ac:picMk id="20" creationId="{32A2D34C-E8D5-4AB5-B262-0EB776D985ED}"/>
          </ac:picMkLst>
        </pc:picChg>
        <pc:picChg chg="add mod">
          <ac:chgData name="Veld, Carl in t" userId="d08e2a40-b7a8-4c96-9046-3f0c797e49d2" providerId="ADAL" clId="{F234547F-86A3-45A3-9E37-8EFD6E5613F4}" dt="2019-03-07T20:12:05.682" v="3523" actId="1035"/>
          <ac:picMkLst>
            <pc:docMk/>
            <pc:sldMk cId="1270077486" sldId="1932"/>
            <ac:picMk id="21" creationId="{6E389E5D-531C-457A-98C3-8845990D6BB8}"/>
          </ac:picMkLst>
        </pc:picChg>
      </pc:sldChg>
      <pc:sldChg chg="addSp modSp add modTransition">
        <pc:chgData name="Veld, Carl in t" userId="d08e2a40-b7a8-4c96-9046-3f0c797e49d2" providerId="ADAL" clId="{F234547F-86A3-45A3-9E37-8EFD6E5613F4}" dt="2019-03-07T19:31:13.579" v="2395" actId="1076"/>
        <pc:sldMkLst>
          <pc:docMk/>
          <pc:sldMk cId="1367203531" sldId="1933"/>
        </pc:sldMkLst>
        <pc:spChg chg="mod">
          <ac:chgData name="Veld, Carl in t" userId="d08e2a40-b7a8-4c96-9046-3f0c797e49d2" providerId="ADAL" clId="{F234547F-86A3-45A3-9E37-8EFD6E5613F4}" dt="2019-03-07T19:31:05.514" v="2394" actId="1035"/>
          <ac:spMkLst>
            <pc:docMk/>
            <pc:sldMk cId="1367203531" sldId="1933"/>
            <ac:spMk id="2" creationId="{72470A0B-88F4-47D5-97A9-97C6F9D3CC76}"/>
          </ac:spMkLst>
        </pc:spChg>
        <pc:spChg chg="mod">
          <ac:chgData name="Veld, Carl in t" userId="d08e2a40-b7a8-4c96-9046-3f0c797e49d2" providerId="ADAL" clId="{F234547F-86A3-45A3-9E37-8EFD6E5613F4}" dt="2019-03-07T19:31:13.579" v="2395" actId="1076"/>
          <ac:spMkLst>
            <pc:docMk/>
            <pc:sldMk cId="1367203531" sldId="1933"/>
            <ac:spMk id="3" creationId="{63BC3952-B8BA-47D1-B85F-B292AA99809D}"/>
          </ac:spMkLst>
        </pc:spChg>
        <pc:spChg chg="add mod ord">
          <ac:chgData name="Veld, Carl in t" userId="d08e2a40-b7a8-4c96-9046-3f0c797e49d2" providerId="ADAL" clId="{F234547F-86A3-45A3-9E37-8EFD6E5613F4}" dt="2019-03-02T11:09:06.296" v="510" actId="167"/>
          <ac:spMkLst>
            <pc:docMk/>
            <pc:sldMk cId="1367203531" sldId="1933"/>
            <ac:spMk id="5" creationId="{0C17D8F5-C5B6-4CE3-90D5-5A888A6134F0}"/>
          </ac:spMkLst>
        </pc:spChg>
        <pc:spChg chg="add">
          <ac:chgData name="Veld, Carl in t" userId="d08e2a40-b7a8-4c96-9046-3f0c797e49d2" providerId="ADAL" clId="{F234547F-86A3-45A3-9E37-8EFD6E5613F4}" dt="2019-03-07T19:30:37.824" v="2372"/>
          <ac:spMkLst>
            <pc:docMk/>
            <pc:sldMk cId="1367203531" sldId="1933"/>
            <ac:spMk id="9" creationId="{E9871B06-594F-4093-8B77-9963E689F945}"/>
          </ac:spMkLst>
        </pc:spChg>
        <pc:picChg chg="add mod ord">
          <ac:chgData name="Veld, Carl in t" userId="d08e2a40-b7a8-4c96-9046-3f0c797e49d2" providerId="ADAL" clId="{F234547F-86A3-45A3-9E37-8EFD6E5613F4}" dt="2019-03-02T11:09:08.971" v="511" actId="167"/>
          <ac:picMkLst>
            <pc:docMk/>
            <pc:sldMk cId="1367203531" sldId="1933"/>
            <ac:picMk id="4" creationId="{629A6E4A-99B2-4497-8535-FDE506B4BA2A}"/>
          </ac:picMkLst>
        </pc:picChg>
        <pc:picChg chg="add mod">
          <ac:chgData name="Veld, Carl in t" userId="d08e2a40-b7a8-4c96-9046-3f0c797e49d2" providerId="ADAL" clId="{F234547F-86A3-45A3-9E37-8EFD6E5613F4}" dt="2019-03-02T11:38:07.741" v="773" actId="1035"/>
          <ac:picMkLst>
            <pc:docMk/>
            <pc:sldMk cId="1367203531" sldId="1933"/>
            <ac:picMk id="2050" creationId="{FA194766-9025-4761-9B51-FC4512B7F8A6}"/>
          </ac:picMkLst>
        </pc:picChg>
        <pc:picChg chg="add mod">
          <ac:chgData name="Veld, Carl in t" userId="d08e2a40-b7a8-4c96-9046-3f0c797e49d2" providerId="ADAL" clId="{F234547F-86A3-45A3-9E37-8EFD6E5613F4}" dt="2019-03-02T11:38:07.741" v="773" actId="1035"/>
          <ac:picMkLst>
            <pc:docMk/>
            <pc:sldMk cId="1367203531" sldId="1933"/>
            <ac:picMk id="2052" creationId="{8F46AAF1-9264-4F8A-B138-8D09D328CE9F}"/>
          </ac:picMkLst>
        </pc:picChg>
        <pc:picChg chg="add mod">
          <ac:chgData name="Veld, Carl in t" userId="d08e2a40-b7a8-4c96-9046-3f0c797e49d2" providerId="ADAL" clId="{F234547F-86A3-45A3-9E37-8EFD6E5613F4}" dt="2019-03-02T11:38:07.741" v="773" actId="1035"/>
          <ac:picMkLst>
            <pc:docMk/>
            <pc:sldMk cId="1367203531" sldId="1933"/>
            <ac:picMk id="2054" creationId="{77B484C7-6E69-4251-8CD0-F25DA05BA400}"/>
          </ac:picMkLst>
        </pc:picChg>
      </pc:sldChg>
      <pc:sldChg chg="addSp delSp modSp add ord modTransition">
        <pc:chgData name="Veld, Carl in t" userId="d08e2a40-b7a8-4c96-9046-3f0c797e49d2" providerId="ADAL" clId="{F234547F-86A3-45A3-9E37-8EFD6E5613F4}" dt="2019-03-09T16:03:25.435" v="4130" actId="20577"/>
        <pc:sldMkLst>
          <pc:docMk/>
          <pc:sldMk cId="2592719724" sldId="1934"/>
        </pc:sldMkLst>
        <pc:spChg chg="mod">
          <ac:chgData name="Veld, Carl in t" userId="d08e2a40-b7a8-4c96-9046-3f0c797e49d2" providerId="ADAL" clId="{F234547F-86A3-45A3-9E37-8EFD6E5613F4}" dt="2019-03-09T16:03:25.435" v="4130" actId="20577"/>
          <ac:spMkLst>
            <pc:docMk/>
            <pc:sldMk cId="2592719724" sldId="1934"/>
            <ac:spMk id="2" creationId="{9C45BF16-8DB3-4F6E-A2BC-514AE6F1571C}"/>
          </ac:spMkLst>
        </pc:spChg>
        <pc:spChg chg="mod">
          <ac:chgData name="Veld, Carl in t" userId="d08e2a40-b7a8-4c96-9046-3f0c797e49d2" providerId="ADAL" clId="{F234547F-86A3-45A3-9E37-8EFD6E5613F4}" dt="2019-03-07T19:50:54.562" v="3040" actId="20577"/>
          <ac:spMkLst>
            <pc:docMk/>
            <pc:sldMk cId="2592719724" sldId="1934"/>
            <ac:spMk id="3" creationId="{DA567795-8A01-4EE5-A775-8519A6FB076F}"/>
          </ac:spMkLst>
        </pc:spChg>
        <pc:spChg chg="add del mod">
          <ac:chgData name="Veld, Carl in t" userId="d08e2a40-b7a8-4c96-9046-3f0c797e49d2" providerId="ADAL" clId="{F234547F-86A3-45A3-9E37-8EFD6E5613F4}" dt="2019-03-02T13:19:35.819" v="1177" actId="478"/>
          <ac:spMkLst>
            <pc:docMk/>
            <pc:sldMk cId="2592719724" sldId="1934"/>
            <ac:spMk id="9" creationId="{371B5A96-D066-4F13-BBAC-D5653050AB1A}"/>
          </ac:spMkLst>
        </pc:spChg>
        <pc:spChg chg="add del mod">
          <ac:chgData name="Veld, Carl in t" userId="d08e2a40-b7a8-4c96-9046-3f0c797e49d2" providerId="ADAL" clId="{F234547F-86A3-45A3-9E37-8EFD6E5613F4}" dt="2019-03-02T13:19:39.743" v="1179" actId="478"/>
          <ac:spMkLst>
            <pc:docMk/>
            <pc:sldMk cId="2592719724" sldId="1934"/>
            <ac:spMk id="11" creationId="{77E6D24D-7020-4D7E-9F34-2BFD0AAB853D}"/>
          </ac:spMkLst>
        </pc:spChg>
        <pc:spChg chg="add mod">
          <ac:chgData name="Veld, Carl in t" userId="d08e2a40-b7a8-4c96-9046-3f0c797e49d2" providerId="ADAL" clId="{F234547F-86A3-45A3-9E37-8EFD6E5613F4}" dt="2019-03-07T19:51:03.913" v="3072" actId="1035"/>
          <ac:spMkLst>
            <pc:docMk/>
            <pc:sldMk cId="2592719724" sldId="1934"/>
            <ac:spMk id="13" creationId="{9B4FD281-2FF1-4AEC-93D1-13B0814E97C6}"/>
          </ac:spMkLst>
        </pc:spChg>
        <pc:spChg chg="add del mod">
          <ac:chgData name="Veld, Carl in t" userId="d08e2a40-b7a8-4c96-9046-3f0c797e49d2" providerId="ADAL" clId="{F234547F-86A3-45A3-9E37-8EFD6E5613F4}" dt="2019-03-02T13:19:38.444" v="1178" actId="478"/>
          <ac:spMkLst>
            <pc:docMk/>
            <pc:sldMk cId="2592719724" sldId="1934"/>
            <ac:spMk id="14" creationId="{17718842-3379-4599-B97D-026D62560551}"/>
          </ac:spMkLst>
        </pc:spChg>
        <pc:spChg chg="add del mod">
          <ac:chgData name="Veld, Carl in t" userId="d08e2a40-b7a8-4c96-9046-3f0c797e49d2" providerId="ADAL" clId="{F234547F-86A3-45A3-9E37-8EFD6E5613F4}" dt="2019-03-02T13:19:40.350" v="1180" actId="478"/>
          <ac:spMkLst>
            <pc:docMk/>
            <pc:sldMk cId="2592719724" sldId="1934"/>
            <ac:spMk id="15" creationId="{9A7B6F27-D750-458A-B2FC-244D5A1702FF}"/>
          </ac:spMkLst>
        </pc:spChg>
        <pc:spChg chg="add mod">
          <ac:chgData name="Veld, Carl in t" userId="d08e2a40-b7a8-4c96-9046-3f0c797e49d2" providerId="ADAL" clId="{F234547F-86A3-45A3-9E37-8EFD6E5613F4}" dt="2019-03-07T19:51:03.913" v="3072" actId="1035"/>
          <ac:spMkLst>
            <pc:docMk/>
            <pc:sldMk cId="2592719724" sldId="1934"/>
            <ac:spMk id="16" creationId="{71436BA6-BECA-47F3-9DC4-524EEA8615F3}"/>
          </ac:spMkLst>
        </pc:spChg>
        <pc:spChg chg="add mod">
          <ac:chgData name="Veld, Carl in t" userId="d08e2a40-b7a8-4c96-9046-3f0c797e49d2" providerId="ADAL" clId="{F234547F-86A3-45A3-9E37-8EFD6E5613F4}" dt="2019-03-07T19:51:03.913" v="3072" actId="1035"/>
          <ac:spMkLst>
            <pc:docMk/>
            <pc:sldMk cId="2592719724" sldId="1934"/>
            <ac:spMk id="17" creationId="{346436E5-39E0-4DDF-A297-6B61E6ACA942}"/>
          </ac:spMkLst>
        </pc:spChg>
        <pc:spChg chg="add mod">
          <ac:chgData name="Veld, Carl in t" userId="d08e2a40-b7a8-4c96-9046-3f0c797e49d2" providerId="ADAL" clId="{F234547F-86A3-45A3-9E37-8EFD6E5613F4}" dt="2019-03-07T19:51:03.913" v="3072" actId="1035"/>
          <ac:spMkLst>
            <pc:docMk/>
            <pc:sldMk cId="2592719724" sldId="1934"/>
            <ac:spMk id="18" creationId="{E6D287C6-96AB-48E7-857C-E022E25DD638}"/>
          </ac:spMkLst>
        </pc:spChg>
        <pc:spChg chg="add mod">
          <ac:chgData name="Veld, Carl in t" userId="d08e2a40-b7a8-4c96-9046-3f0c797e49d2" providerId="ADAL" clId="{F234547F-86A3-45A3-9E37-8EFD6E5613F4}" dt="2019-03-07T19:51:03.913" v="3072" actId="1035"/>
          <ac:spMkLst>
            <pc:docMk/>
            <pc:sldMk cId="2592719724" sldId="1934"/>
            <ac:spMk id="19" creationId="{639472E4-5772-45C0-A91B-1DBCA70FB3B8}"/>
          </ac:spMkLst>
        </pc:spChg>
        <pc:picChg chg="add mod">
          <ac:chgData name="Veld, Carl in t" userId="d08e2a40-b7a8-4c96-9046-3f0c797e49d2" providerId="ADAL" clId="{F234547F-86A3-45A3-9E37-8EFD6E5613F4}" dt="2019-03-07T19:51:03.913" v="3072" actId="1035"/>
          <ac:picMkLst>
            <pc:docMk/>
            <pc:sldMk cId="2592719724" sldId="1934"/>
            <ac:picMk id="8" creationId="{7CB3A8E9-C96C-4156-91BA-AF3DE7730717}"/>
          </ac:picMkLst>
        </pc:picChg>
        <pc:picChg chg="add mod">
          <ac:chgData name="Veld, Carl in t" userId="d08e2a40-b7a8-4c96-9046-3f0c797e49d2" providerId="ADAL" clId="{F234547F-86A3-45A3-9E37-8EFD6E5613F4}" dt="2019-03-07T19:51:03.913" v="3072" actId="1035"/>
          <ac:picMkLst>
            <pc:docMk/>
            <pc:sldMk cId="2592719724" sldId="1934"/>
            <ac:picMk id="10" creationId="{D0927113-7FA6-418B-A7F5-40618CFFE24D}"/>
          </ac:picMkLst>
        </pc:picChg>
        <pc:picChg chg="add mod">
          <ac:chgData name="Veld, Carl in t" userId="d08e2a40-b7a8-4c96-9046-3f0c797e49d2" providerId="ADAL" clId="{F234547F-86A3-45A3-9E37-8EFD6E5613F4}" dt="2019-03-07T19:51:03.913" v="3072" actId="1035"/>
          <ac:picMkLst>
            <pc:docMk/>
            <pc:sldMk cId="2592719724" sldId="1934"/>
            <ac:picMk id="12" creationId="{C9B03781-51BA-43BC-B8CB-6344F1C76A20}"/>
          </ac:picMkLst>
        </pc:picChg>
      </pc:sldChg>
      <pc:sldChg chg="add ord modTransition">
        <pc:chgData name="Veld, Carl in t" userId="d08e2a40-b7a8-4c96-9046-3f0c797e49d2" providerId="ADAL" clId="{F234547F-86A3-45A3-9E37-8EFD6E5613F4}" dt="2019-03-02T14:38:48.528" v="2266"/>
        <pc:sldMkLst>
          <pc:docMk/>
          <pc:sldMk cId="1933450163" sldId="1935"/>
        </pc:sldMkLst>
      </pc:sldChg>
      <pc:sldChg chg="delSp modSp add modTransition">
        <pc:chgData name="Veld, Carl in t" userId="d08e2a40-b7a8-4c96-9046-3f0c797e49d2" providerId="ADAL" clId="{F234547F-86A3-45A3-9E37-8EFD6E5613F4}" dt="2019-03-10T07:41:40.211" v="4281" actId="1036"/>
        <pc:sldMkLst>
          <pc:docMk/>
          <pc:sldMk cId="2810916104" sldId="1936"/>
        </pc:sldMkLst>
        <pc:spChg chg="mod">
          <ac:chgData name="Veld, Carl in t" userId="d08e2a40-b7a8-4c96-9046-3f0c797e49d2" providerId="ADAL" clId="{F234547F-86A3-45A3-9E37-8EFD6E5613F4}" dt="2019-03-07T20:15:03.458" v="3540" actId="1076"/>
          <ac:spMkLst>
            <pc:docMk/>
            <pc:sldMk cId="2810916104" sldId="1936"/>
            <ac:spMk id="2" creationId="{9C45BF16-8DB3-4F6E-A2BC-514AE6F1571C}"/>
          </ac:spMkLst>
        </pc:spChg>
        <pc:spChg chg="mod">
          <ac:chgData name="Veld, Carl in t" userId="d08e2a40-b7a8-4c96-9046-3f0c797e49d2" providerId="ADAL" clId="{F234547F-86A3-45A3-9E37-8EFD6E5613F4}" dt="2019-03-10T07:41:40.211" v="4281" actId="1036"/>
          <ac:spMkLst>
            <pc:docMk/>
            <pc:sldMk cId="2810916104" sldId="1936"/>
            <ac:spMk id="3" creationId="{DA567795-8A01-4EE5-A775-8519A6FB076F}"/>
          </ac:spMkLst>
        </pc:spChg>
        <pc:picChg chg="del">
          <ac:chgData name="Veld, Carl in t" userId="d08e2a40-b7a8-4c96-9046-3f0c797e49d2" providerId="ADAL" clId="{F234547F-86A3-45A3-9E37-8EFD6E5613F4}" dt="2019-03-07T20:15:00.020" v="3539" actId="478"/>
          <ac:picMkLst>
            <pc:docMk/>
            <pc:sldMk cId="2810916104" sldId="1936"/>
            <ac:picMk id="5" creationId="{3459983E-45E1-5040-958F-965F5ADD67ED}"/>
          </ac:picMkLst>
        </pc:picChg>
      </pc:sldChg>
      <pc:sldChg chg="addSp delSp modSp add modTransition">
        <pc:chgData name="Veld, Carl in t" userId="d08e2a40-b7a8-4c96-9046-3f0c797e49d2" providerId="ADAL" clId="{F234547F-86A3-45A3-9E37-8EFD6E5613F4}" dt="2019-03-07T19:34:23.452" v="2413"/>
        <pc:sldMkLst>
          <pc:docMk/>
          <pc:sldMk cId="2500246274" sldId="1937"/>
        </pc:sldMkLst>
        <pc:spChg chg="mod">
          <ac:chgData name="Veld, Carl in t" userId="d08e2a40-b7a8-4c96-9046-3f0c797e49d2" providerId="ADAL" clId="{F234547F-86A3-45A3-9E37-8EFD6E5613F4}" dt="2019-03-02T14:27:17.183" v="2152" actId="207"/>
          <ac:spMkLst>
            <pc:docMk/>
            <pc:sldMk cId="2500246274" sldId="1937"/>
            <ac:spMk id="2" creationId="{0CDB131C-D6B9-44D5-8B97-475C821CF02A}"/>
          </ac:spMkLst>
        </pc:spChg>
        <pc:spChg chg="add del mod">
          <ac:chgData name="Veld, Carl in t" userId="d08e2a40-b7a8-4c96-9046-3f0c797e49d2" providerId="ADAL" clId="{F234547F-86A3-45A3-9E37-8EFD6E5613F4}" dt="2019-03-07T19:34:13.330" v="2411" actId="20577"/>
          <ac:spMkLst>
            <pc:docMk/>
            <pc:sldMk cId="2500246274" sldId="1937"/>
            <ac:spMk id="3" creationId="{D769D607-EB0A-4F7B-97CC-FF30FC694AFF}"/>
          </ac:spMkLst>
        </pc:spChg>
        <pc:picChg chg="add del mod">
          <ac:chgData name="Veld, Carl in t" userId="d08e2a40-b7a8-4c96-9046-3f0c797e49d2" providerId="ADAL" clId="{F234547F-86A3-45A3-9E37-8EFD6E5613F4}" dt="2019-03-02T13:02:15.426" v="1133"/>
          <ac:picMkLst>
            <pc:docMk/>
            <pc:sldMk cId="2500246274" sldId="1937"/>
            <ac:picMk id="3074" creationId="{112EE06D-BDF8-4290-ACD2-8F6061C763F7}"/>
          </ac:picMkLst>
        </pc:picChg>
        <pc:picChg chg="add mod">
          <ac:chgData name="Veld, Carl in t" userId="d08e2a40-b7a8-4c96-9046-3f0c797e49d2" providerId="ADAL" clId="{F234547F-86A3-45A3-9E37-8EFD6E5613F4}" dt="2019-03-02T14:27:29.415" v="2160" actId="1036"/>
          <ac:picMkLst>
            <pc:docMk/>
            <pc:sldMk cId="2500246274" sldId="1937"/>
            <ac:picMk id="3076" creationId="{F75AD289-C4D9-486B-8DCF-E3D6F39FFB10}"/>
          </ac:picMkLst>
        </pc:picChg>
      </pc:sldChg>
      <pc:sldChg chg="addSp delSp modSp add delAnim modAnim modNotes modNotesTx">
        <pc:chgData name="Veld, Carl in t" userId="d08e2a40-b7a8-4c96-9046-3f0c797e49d2" providerId="ADAL" clId="{F234547F-86A3-45A3-9E37-8EFD6E5613F4}" dt="2019-03-10T10:22:07.758" v="4883" actId="20577"/>
        <pc:sldMkLst>
          <pc:docMk/>
          <pc:sldMk cId="2833634825" sldId="1965"/>
        </pc:sldMkLst>
        <pc:spChg chg="mod">
          <ac:chgData name="Veld, Carl in t" userId="d08e2a40-b7a8-4c96-9046-3f0c797e49d2" providerId="ADAL" clId="{F234547F-86A3-45A3-9E37-8EFD6E5613F4}" dt="2019-03-02T14:11:50.242" v="1675" actId="207"/>
          <ac:spMkLst>
            <pc:docMk/>
            <pc:sldMk cId="2833634825" sldId="1965"/>
            <ac:spMk id="2" creationId="{FF17A04B-1998-4F96-82BA-5911F978E88C}"/>
          </ac:spMkLst>
        </pc:spChg>
        <pc:spChg chg="add del mod">
          <ac:chgData name="Veld, Carl in t" userId="d08e2a40-b7a8-4c96-9046-3f0c797e49d2" providerId="ADAL" clId="{F234547F-86A3-45A3-9E37-8EFD6E5613F4}" dt="2019-03-02T14:11:55.628" v="1677" actId="478"/>
          <ac:spMkLst>
            <pc:docMk/>
            <pc:sldMk cId="2833634825" sldId="1965"/>
            <ac:spMk id="4" creationId="{B2278AA2-1A9D-45BC-9945-9B94908327CA}"/>
          </ac:spMkLst>
        </pc:spChg>
        <pc:spChg chg="add del">
          <ac:chgData name="Veld, Carl in t" userId="d08e2a40-b7a8-4c96-9046-3f0c797e49d2" providerId="ADAL" clId="{F234547F-86A3-45A3-9E37-8EFD6E5613F4}" dt="2019-03-02T14:05:50.914" v="1666"/>
          <ac:spMkLst>
            <pc:docMk/>
            <pc:sldMk cId="2833634825" sldId="1965"/>
            <ac:spMk id="8" creationId="{5B1D8FFB-F88C-4DC8-9401-8BFFC490387F}"/>
          </ac:spMkLst>
        </pc:spChg>
        <pc:spChg chg="del">
          <ac:chgData name="Veld, Carl in t" userId="d08e2a40-b7a8-4c96-9046-3f0c797e49d2" providerId="ADAL" clId="{F234547F-86A3-45A3-9E37-8EFD6E5613F4}" dt="2019-03-02T14:05:19.452" v="1661" actId="478"/>
          <ac:spMkLst>
            <pc:docMk/>
            <pc:sldMk cId="2833634825" sldId="1965"/>
            <ac:spMk id="9" creationId="{AA664D73-566C-4702-B15F-C4211FB5B7C1}"/>
          </ac:spMkLst>
        </pc:spChg>
        <pc:spChg chg="mod">
          <ac:chgData name="Veld, Carl in t" userId="d08e2a40-b7a8-4c96-9046-3f0c797e49d2" providerId="ADAL" clId="{F234547F-86A3-45A3-9E37-8EFD6E5613F4}" dt="2019-03-10T08:17:38.163" v="4481" actId="114"/>
          <ac:spMkLst>
            <pc:docMk/>
            <pc:sldMk cId="2833634825" sldId="1965"/>
            <ac:spMk id="10" creationId="{EB9195A2-BA97-4929-862A-1AAAB63A6AEC}"/>
          </ac:spMkLst>
        </pc:spChg>
        <pc:spChg chg="add">
          <ac:chgData name="Veld, Carl in t" userId="d08e2a40-b7a8-4c96-9046-3f0c797e49d2" providerId="ADAL" clId="{F234547F-86A3-45A3-9E37-8EFD6E5613F4}" dt="2019-03-02T14:12:06.301" v="1679"/>
          <ac:spMkLst>
            <pc:docMk/>
            <pc:sldMk cId="2833634825" sldId="1965"/>
            <ac:spMk id="13" creationId="{EEE94E7C-30EE-465D-95F7-2F93D205D0DB}"/>
          </ac:spMkLst>
        </pc:spChg>
        <pc:picChg chg="add mod">
          <ac:chgData name="Veld, Carl in t" userId="d08e2a40-b7a8-4c96-9046-3f0c797e49d2" providerId="ADAL" clId="{F234547F-86A3-45A3-9E37-8EFD6E5613F4}" dt="2019-03-10T08:17:55.264" v="4483" actId="1076"/>
          <ac:picMkLst>
            <pc:docMk/>
            <pc:sldMk cId="2833634825" sldId="1965"/>
            <ac:picMk id="3" creationId="{FB9E58D4-D8E8-4060-8FD0-01E27D840C21}"/>
          </ac:picMkLst>
        </pc:picChg>
        <pc:picChg chg="add del">
          <ac:chgData name="Veld, Carl in t" userId="d08e2a40-b7a8-4c96-9046-3f0c797e49d2" providerId="ADAL" clId="{F234547F-86A3-45A3-9E37-8EFD6E5613F4}" dt="2019-03-02T14:05:50.914" v="1666"/>
          <ac:picMkLst>
            <pc:docMk/>
            <pc:sldMk cId="2833634825" sldId="1965"/>
            <ac:picMk id="7" creationId="{E34965C3-FA83-4DD2-8C2A-6796DC116A11}"/>
          </ac:picMkLst>
        </pc:picChg>
        <pc:picChg chg="add ord">
          <ac:chgData name="Veld, Carl in t" userId="d08e2a40-b7a8-4c96-9046-3f0c797e49d2" providerId="ADAL" clId="{F234547F-86A3-45A3-9E37-8EFD6E5613F4}" dt="2019-03-02T14:11:44.324" v="1673" actId="167"/>
          <ac:picMkLst>
            <pc:docMk/>
            <pc:sldMk cId="2833634825" sldId="1965"/>
            <ac:picMk id="11" creationId="{B9115670-B8E1-4B71-9739-72B8DCE2B4B2}"/>
          </ac:picMkLst>
        </pc:picChg>
        <pc:picChg chg="add ord">
          <ac:chgData name="Veld, Carl in t" userId="d08e2a40-b7a8-4c96-9046-3f0c797e49d2" providerId="ADAL" clId="{F234547F-86A3-45A3-9E37-8EFD6E5613F4}" dt="2019-03-02T14:11:44.324" v="1673" actId="167"/>
          <ac:picMkLst>
            <pc:docMk/>
            <pc:sldMk cId="2833634825" sldId="1965"/>
            <ac:picMk id="12" creationId="{B03C1CC0-07D9-4F3C-A16C-BEBD5A086ACF}"/>
          </ac:picMkLst>
        </pc:picChg>
      </pc:sldChg>
      <pc:sldChg chg="modSp add">
        <pc:chgData name="Veld, Carl in t" userId="d08e2a40-b7a8-4c96-9046-3f0c797e49d2" providerId="ADAL" clId="{F234547F-86A3-45A3-9E37-8EFD6E5613F4}" dt="2019-03-02T14:22:02.939" v="2011" actId="27636"/>
        <pc:sldMkLst>
          <pc:docMk/>
          <pc:sldMk cId="3544278058" sldId="1966"/>
        </pc:sldMkLst>
        <pc:spChg chg="mod">
          <ac:chgData name="Veld, Carl in t" userId="d08e2a40-b7a8-4c96-9046-3f0c797e49d2" providerId="ADAL" clId="{F234547F-86A3-45A3-9E37-8EFD6E5613F4}" dt="2019-03-02T14:22:02.939" v="2011" actId="27636"/>
          <ac:spMkLst>
            <pc:docMk/>
            <pc:sldMk cId="3544278058" sldId="1966"/>
            <ac:spMk id="2" creationId="{ACB022FD-3755-8547-ACDF-6E78FEC9840B}"/>
          </ac:spMkLst>
        </pc:spChg>
      </pc:sldChg>
      <pc:sldChg chg="modSp add">
        <pc:chgData name="Veld, Carl in t" userId="d08e2a40-b7a8-4c96-9046-3f0c797e49d2" providerId="ADAL" clId="{F234547F-86A3-45A3-9E37-8EFD6E5613F4}" dt="2019-03-09T14:59:36.852" v="3816" actId="20577"/>
        <pc:sldMkLst>
          <pc:docMk/>
          <pc:sldMk cId="1231761147" sldId="1967"/>
        </pc:sldMkLst>
        <pc:spChg chg="mod">
          <ac:chgData name="Veld, Carl in t" userId="d08e2a40-b7a8-4c96-9046-3f0c797e49d2" providerId="ADAL" clId="{F234547F-86A3-45A3-9E37-8EFD6E5613F4}" dt="2019-03-07T19:36:48.476" v="2651" actId="20577"/>
          <ac:spMkLst>
            <pc:docMk/>
            <pc:sldMk cId="1231761147" sldId="1967"/>
            <ac:spMk id="2" creationId="{0CDB131C-D6B9-44D5-8B97-475C821CF02A}"/>
          </ac:spMkLst>
        </pc:spChg>
        <pc:spChg chg="mod">
          <ac:chgData name="Veld, Carl in t" userId="d08e2a40-b7a8-4c96-9046-3f0c797e49d2" providerId="ADAL" clId="{F234547F-86A3-45A3-9E37-8EFD6E5613F4}" dt="2019-03-09T14:59:36.852" v="3816" actId="20577"/>
          <ac:spMkLst>
            <pc:docMk/>
            <pc:sldMk cId="1231761147" sldId="1967"/>
            <ac:spMk id="3" creationId="{D769D607-EB0A-4F7B-97CC-FF30FC694AFF}"/>
          </ac:spMkLst>
        </pc:spChg>
      </pc:sldChg>
      <pc:sldChg chg="addSp delSp modSp add ord modTransition modAnim">
        <pc:chgData name="Veld, Carl in t" userId="d08e2a40-b7a8-4c96-9046-3f0c797e49d2" providerId="ADAL" clId="{F234547F-86A3-45A3-9E37-8EFD6E5613F4}" dt="2019-03-13T10:34:02.923" v="4994"/>
        <pc:sldMkLst>
          <pc:docMk/>
          <pc:sldMk cId="3241477413" sldId="1968"/>
        </pc:sldMkLst>
        <pc:spChg chg="del">
          <ac:chgData name="Veld, Carl in t" userId="d08e2a40-b7a8-4c96-9046-3f0c797e49d2" providerId="ADAL" clId="{F234547F-86A3-45A3-9E37-8EFD6E5613F4}" dt="2019-03-07T19:39:13.487" v="2685"/>
          <ac:spMkLst>
            <pc:docMk/>
            <pc:sldMk cId="3241477413" sldId="1968"/>
            <ac:spMk id="2" creationId="{22089639-2289-4CF3-AF79-523E07D7F1E6}"/>
          </ac:spMkLst>
        </pc:spChg>
        <pc:spChg chg="del">
          <ac:chgData name="Veld, Carl in t" userId="d08e2a40-b7a8-4c96-9046-3f0c797e49d2" providerId="ADAL" clId="{F234547F-86A3-45A3-9E37-8EFD6E5613F4}" dt="2019-03-07T19:39:13.487" v="2685"/>
          <ac:spMkLst>
            <pc:docMk/>
            <pc:sldMk cId="3241477413" sldId="1968"/>
            <ac:spMk id="3" creationId="{72A12397-5186-4574-9C71-5D18725FF23A}"/>
          </ac:spMkLst>
        </pc:spChg>
        <pc:spChg chg="add mod">
          <ac:chgData name="Veld, Carl in t" userId="d08e2a40-b7a8-4c96-9046-3f0c797e49d2" providerId="ADAL" clId="{F234547F-86A3-45A3-9E37-8EFD6E5613F4}" dt="2019-03-07T19:39:35.734" v="2746" actId="20577"/>
          <ac:spMkLst>
            <pc:docMk/>
            <pc:sldMk cId="3241477413" sldId="1968"/>
            <ac:spMk id="4" creationId="{4D111735-D4AC-4D4F-A2AC-484D5A25A01C}"/>
          </ac:spMkLst>
        </pc:spChg>
        <pc:spChg chg="add mod">
          <ac:chgData name="Veld, Carl in t" userId="d08e2a40-b7a8-4c96-9046-3f0c797e49d2" providerId="ADAL" clId="{F234547F-86A3-45A3-9E37-8EFD6E5613F4}" dt="2019-03-10T10:24:01.910" v="4973" actId="404"/>
          <ac:spMkLst>
            <pc:docMk/>
            <pc:sldMk cId="3241477413" sldId="1968"/>
            <ac:spMk id="5" creationId="{133F9B2E-E4FB-4628-B335-A61750D8D1F7}"/>
          </ac:spMkLst>
        </pc:spChg>
        <pc:spChg chg="add mod">
          <ac:chgData name="Veld, Carl in t" userId="d08e2a40-b7a8-4c96-9046-3f0c797e49d2" providerId="ADAL" clId="{F234547F-86A3-45A3-9E37-8EFD6E5613F4}" dt="2019-03-09T16:07:48.920" v="4191" actId="1076"/>
          <ac:spMkLst>
            <pc:docMk/>
            <pc:sldMk cId="3241477413" sldId="1968"/>
            <ac:spMk id="7" creationId="{8BBA1979-D6EC-4223-9C61-ABF667A71597}"/>
          </ac:spMkLst>
        </pc:spChg>
        <pc:picChg chg="add mod">
          <ac:chgData name="Veld, Carl in t" userId="d08e2a40-b7a8-4c96-9046-3f0c797e49d2" providerId="ADAL" clId="{F234547F-86A3-45A3-9E37-8EFD6E5613F4}" dt="2019-03-07T19:53:11.359" v="3114" actId="1076"/>
          <ac:picMkLst>
            <pc:docMk/>
            <pc:sldMk cId="3241477413" sldId="1968"/>
            <ac:picMk id="6" creationId="{5166B165-6AE7-4046-88F5-5DE4F00BFE13}"/>
          </ac:picMkLst>
        </pc:picChg>
      </pc:sldChg>
      <pc:sldChg chg="modSp add ord modAnim">
        <pc:chgData name="Veld, Carl in t" userId="d08e2a40-b7a8-4c96-9046-3f0c797e49d2" providerId="ADAL" clId="{F234547F-86A3-45A3-9E37-8EFD6E5613F4}" dt="2019-03-09T16:03:14.982" v="4128" actId="1037"/>
        <pc:sldMkLst>
          <pc:docMk/>
          <pc:sldMk cId="2385441411" sldId="1969"/>
        </pc:sldMkLst>
        <pc:spChg chg="mod">
          <ac:chgData name="Veld, Carl in t" userId="d08e2a40-b7a8-4c96-9046-3f0c797e49d2" providerId="ADAL" clId="{F234547F-86A3-45A3-9E37-8EFD6E5613F4}" dt="2019-03-09T16:02:55.536" v="4092" actId="20577"/>
          <ac:spMkLst>
            <pc:docMk/>
            <pc:sldMk cId="2385441411" sldId="1969"/>
            <ac:spMk id="2" creationId="{8DE52D58-8A26-4DAC-93B5-31B021F62040}"/>
          </ac:spMkLst>
        </pc:spChg>
        <pc:spChg chg="mod">
          <ac:chgData name="Veld, Carl in t" userId="d08e2a40-b7a8-4c96-9046-3f0c797e49d2" providerId="ADAL" clId="{F234547F-86A3-45A3-9E37-8EFD6E5613F4}" dt="2019-03-09T16:03:14.982" v="4128" actId="1037"/>
          <ac:spMkLst>
            <pc:docMk/>
            <pc:sldMk cId="2385441411" sldId="1969"/>
            <ac:spMk id="12" creationId="{F18EA83F-D455-4A2F-A993-28BEC4035303}"/>
          </ac:spMkLst>
        </pc:spChg>
        <pc:spChg chg="mod">
          <ac:chgData name="Veld, Carl in t" userId="d08e2a40-b7a8-4c96-9046-3f0c797e49d2" providerId="ADAL" clId="{F234547F-86A3-45A3-9E37-8EFD6E5613F4}" dt="2019-03-09T16:02:49.941" v="4088" actId="1035"/>
          <ac:spMkLst>
            <pc:docMk/>
            <pc:sldMk cId="2385441411" sldId="1969"/>
            <ac:spMk id="13" creationId="{11BE973F-7A24-4781-AC74-C6787748DA3D}"/>
          </ac:spMkLst>
        </pc:spChg>
        <pc:spChg chg="mod">
          <ac:chgData name="Veld, Carl in t" userId="d08e2a40-b7a8-4c96-9046-3f0c797e49d2" providerId="ADAL" clId="{F234547F-86A3-45A3-9E37-8EFD6E5613F4}" dt="2019-03-09T16:02:29.665" v="4061" actId="1076"/>
          <ac:spMkLst>
            <pc:docMk/>
            <pc:sldMk cId="2385441411" sldId="1969"/>
            <ac:spMk id="14" creationId="{01A1888E-0BD9-4ACA-9483-A8E38D1E8EF6}"/>
          </ac:spMkLst>
        </pc:spChg>
        <pc:spChg chg="mod">
          <ac:chgData name="Veld, Carl in t" userId="d08e2a40-b7a8-4c96-9046-3f0c797e49d2" providerId="ADAL" clId="{F234547F-86A3-45A3-9E37-8EFD6E5613F4}" dt="2019-03-09T16:01:51.010" v="4048" actId="20577"/>
          <ac:spMkLst>
            <pc:docMk/>
            <pc:sldMk cId="2385441411" sldId="1969"/>
            <ac:spMk id="21" creationId="{0A5C4915-D33C-4846-9003-CE0020AA428E}"/>
          </ac:spMkLst>
        </pc:spChg>
      </pc:sldChg>
      <pc:sldMasterChg chg="delSldLayout modSldLayout">
        <pc:chgData name="Veld, Carl in t" userId="d08e2a40-b7a8-4c96-9046-3f0c797e49d2" providerId="ADAL" clId="{F234547F-86A3-45A3-9E37-8EFD6E5613F4}" dt="2019-03-02T14:29:18.612" v="2162"/>
        <pc:sldMasterMkLst>
          <pc:docMk/>
          <pc:sldMasterMk cId="1336217361" sldId="2147483695"/>
        </pc:sldMasterMkLst>
        <pc:sldLayoutChg chg="addSp modTransition">
          <pc:chgData name="Veld, Carl in t" userId="d08e2a40-b7a8-4c96-9046-3f0c797e49d2" providerId="ADAL" clId="{F234547F-86A3-45A3-9E37-8EFD6E5613F4}" dt="2019-03-02T10:18:38.504" v="112"/>
          <pc:sldLayoutMkLst>
            <pc:docMk/>
            <pc:sldMasterMk cId="1336217361" sldId="2147483695"/>
            <pc:sldLayoutMk cId="1254286142" sldId="2147483701"/>
          </pc:sldLayoutMkLst>
          <pc:grpChg chg="add">
            <ac:chgData name="Veld, Carl in t" userId="d08e2a40-b7a8-4c96-9046-3f0c797e49d2" providerId="ADAL" clId="{F234547F-86A3-45A3-9E37-8EFD6E5613F4}" dt="2019-03-02T10:18:38.504" v="112"/>
            <ac:grpSpMkLst>
              <pc:docMk/>
              <pc:sldMasterMk cId="1336217361" sldId="2147483695"/>
              <pc:sldLayoutMk cId="1254286142" sldId="2147483701"/>
              <ac:grpSpMk id="6" creationId="{264BA750-2914-45D3-AEA3-3450A836FF0D}"/>
            </ac:grpSpMkLst>
          </pc:grpChg>
        </pc:sldLayoutChg>
        <pc:sldLayoutChg chg="modSp modTransition">
          <pc:chgData name="Veld, Carl in t" userId="d08e2a40-b7a8-4c96-9046-3f0c797e49d2" providerId="ADAL" clId="{F234547F-86A3-45A3-9E37-8EFD6E5613F4}" dt="2019-03-02T14:25:36.839" v="2148" actId="20577"/>
          <pc:sldLayoutMkLst>
            <pc:docMk/>
            <pc:sldMasterMk cId="1336217361" sldId="2147483695"/>
            <pc:sldLayoutMk cId="2594548978" sldId="2147483702"/>
          </pc:sldLayoutMkLst>
          <pc:spChg chg="mod">
            <ac:chgData name="Veld, Carl in t" userId="d08e2a40-b7a8-4c96-9046-3f0c797e49d2" providerId="ADAL" clId="{F234547F-86A3-45A3-9E37-8EFD6E5613F4}" dt="2019-03-02T14:25:36.839" v="2148" actId="20577"/>
            <ac:spMkLst>
              <pc:docMk/>
              <pc:sldMasterMk cId="1336217361" sldId="2147483695"/>
              <pc:sldLayoutMk cId="2594548978" sldId="2147483702"/>
              <ac:spMk id="3" creationId="{00000000-0000-0000-0000-000000000000}"/>
            </ac:spMkLst>
          </pc:spChg>
        </pc:sldLayoutChg>
        <pc:sldLayoutChg chg="addSp modSp">
          <pc:chgData name="Veld, Carl in t" userId="d08e2a40-b7a8-4c96-9046-3f0c797e49d2" providerId="ADAL" clId="{F234547F-86A3-45A3-9E37-8EFD6E5613F4}" dt="2019-03-02T14:29:18.612" v="2162"/>
          <pc:sldLayoutMkLst>
            <pc:docMk/>
            <pc:sldMasterMk cId="1336217361" sldId="2147483695"/>
            <pc:sldLayoutMk cId="3607050703" sldId="2147483714"/>
          </pc:sldLayoutMkLst>
          <pc:spChg chg="mod">
            <ac:chgData name="Veld, Carl in t" userId="d08e2a40-b7a8-4c96-9046-3f0c797e49d2" providerId="ADAL" clId="{F234547F-86A3-45A3-9E37-8EFD6E5613F4}" dt="2019-03-02T14:25:25.924" v="2144" actId="20577"/>
            <ac:spMkLst>
              <pc:docMk/>
              <pc:sldMasterMk cId="1336217361" sldId="2147483695"/>
              <pc:sldLayoutMk cId="3607050703" sldId="2147483714"/>
              <ac:spMk id="2" creationId="{00000000-0000-0000-0000-000000000000}"/>
            </ac:spMkLst>
          </pc:spChg>
          <pc:spChg chg="add">
            <ac:chgData name="Veld, Carl in t" userId="d08e2a40-b7a8-4c96-9046-3f0c797e49d2" providerId="ADAL" clId="{F234547F-86A3-45A3-9E37-8EFD6E5613F4}" dt="2019-03-02T14:29:18.612" v="2162"/>
            <ac:spMkLst>
              <pc:docMk/>
              <pc:sldMasterMk cId="1336217361" sldId="2147483695"/>
              <pc:sldLayoutMk cId="3607050703" sldId="2147483714"/>
              <ac:spMk id="7" creationId="{DC627075-764A-4BC6-AC2E-AD7A98E32025}"/>
            </ac:spMkLst>
          </pc:spChg>
          <pc:picChg chg="add">
            <ac:chgData name="Veld, Carl in t" userId="d08e2a40-b7a8-4c96-9046-3f0c797e49d2" providerId="ADAL" clId="{F234547F-86A3-45A3-9E37-8EFD6E5613F4}" dt="2019-03-02T14:25:10.963" v="2140"/>
            <ac:picMkLst>
              <pc:docMk/>
              <pc:sldMasterMk cId="1336217361" sldId="2147483695"/>
              <pc:sldLayoutMk cId="3607050703" sldId="2147483714"/>
              <ac:picMk id="5" creationId="{C7065EEA-8B12-41E6-9E8C-758841F56D30}"/>
            </ac:picMkLst>
          </pc:picChg>
          <pc:picChg chg="add">
            <ac:chgData name="Veld, Carl in t" userId="d08e2a40-b7a8-4c96-9046-3f0c797e49d2" providerId="ADAL" clId="{F234547F-86A3-45A3-9E37-8EFD6E5613F4}" dt="2019-03-02T14:25:10.963" v="2140"/>
            <ac:picMkLst>
              <pc:docMk/>
              <pc:sldMasterMk cId="1336217361" sldId="2147483695"/>
              <pc:sldLayoutMk cId="3607050703" sldId="2147483714"/>
              <ac:picMk id="6" creationId="{D655FCAC-9D02-4DF4-8E47-B70D1BA52CDD}"/>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3D7D60-D8D1-433B-A7A9-D6E40FD0152A}" type="datetimeFigureOut">
              <a:rPr lang="nl-NL" smtClean="0"/>
              <a:t>3-3-2019</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1549E5-4F24-4121-933E-AD1A1B48D657}" type="slidenum">
              <a:rPr lang="nl-NL" smtClean="0"/>
              <a:t>‹#›</a:t>
            </a:fld>
            <a:endParaRPr lang="nl-NL"/>
          </a:p>
        </p:txBody>
      </p:sp>
    </p:spTree>
    <p:extLst>
      <p:ext uri="{BB962C8B-B14F-4D97-AF65-F5344CB8AC3E}">
        <p14:creationId xmlns:p14="http://schemas.microsoft.com/office/powerpoint/2010/main" val="859168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latin typeface="Segoe UI" panose="020B0502040204020203" pitchFamily="34" charset="0"/>
                <a:cs typeface="Segoe UI" panose="020B0502040204020203" pitchFamily="34" charset="0"/>
              </a:rPr>
              <a:t>Slide taken from .NET Conf 2018</a:t>
            </a:r>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9DDDB1C8-BABC-4722-AFCC-130D14D20E88}" type="slidenum">
              <a:rPr lang="en-US" smtClean="0"/>
              <a:t>4</a:t>
            </a:fld>
            <a:endParaRPr lang="en-US" dirty="0"/>
          </a:p>
        </p:txBody>
      </p:sp>
    </p:spTree>
    <p:extLst>
      <p:ext uri="{BB962C8B-B14F-4D97-AF65-F5344CB8AC3E}">
        <p14:creationId xmlns:p14="http://schemas.microsoft.com/office/powerpoint/2010/main" val="1124601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000"/>
              <a:t>Taken from .NET Conf 2018</a:t>
            </a:r>
          </a:p>
          <a:p>
            <a:endParaRPr lang="en-US" sz="1000">
              <a:latin typeface="Segoe UI" panose="020B0502040204020203" pitchFamily="34" charset="0"/>
              <a:cs typeface="Segoe UI" panose="020B0502040204020203" pitchFamily="34" charset="0"/>
            </a:endParaRPr>
          </a:p>
          <a:p>
            <a:r>
              <a:rPr lang="en-US" sz="1000">
                <a:latin typeface="Segoe UI" panose="020B0502040204020203" pitchFamily="34" charset="0"/>
                <a:cs typeface="Segoe UI" panose="020B0502040204020203" pitchFamily="34" charset="0"/>
              </a:rPr>
              <a:t>Durable Functions is an</a:t>
            </a:r>
            <a:r>
              <a:rPr lang="en-US" sz="1000" baseline="0">
                <a:latin typeface="Segoe UI" panose="020B0502040204020203" pitchFamily="34" charset="0"/>
                <a:cs typeface="Segoe UI" panose="020B0502040204020203" pitchFamily="34" charset="0"/>
              </a:rPr>
              <a:t> advanced feature of Azure Functions. They provide the ability to write long running orchestrations using a single function while still being able to maintain a global state. </a:t>
            </a:r>
          </a:p>
          <a:p>
            <a:endParaRPr lang="en-US" sz="1000" baseline="0">
              <a:latin typeface="Segoe UI" panose="020B0502040204020203" pitchFamily="34" charset="0"/>
              <a:cs typeface="Segoe UI" panose="020B0502040204020203" pitchFamily="34" charset="0"/>
            </a:endParaRPr>
          </a:p>
          <a:p>
            <a:r>
              <a:rPr lang="en-US" sz="1000" baseline="0">
                <a:latin typeface="Segoe UI" panose="020B0502040204020203" pitchFamily="34" charset="0"/>
                <a:cs typeface="Segoe UI" panose="020B0502040204020203" pitchFamily="34" charset="0"/>
              </a:rPr>
              <a:t>Durable highly simplifies some of the scenarios that we saw in the previous slides by making it easy to implement scenarios such as chaining, fan out / fan in , etc. </a:t>
            </a:r>
          </a:p>
          <a:p>
            <a:endParaRPr lang="en-US" sz="1000" baseline="0">
              <a:latin typeface="Segoe UI" panose="020B0502040204020203" pitchFamily="34" charset="0"/>
              <a:cs typeface="Segoe UI" panose="020B0502040204020203" pitchFamily="34" charset="0"/>
            </a:endParaRPr>
          </a:p>
          <a:p>
            <a:r>
              <a:rPr lang="en-US" sz="1000" baseline="0">
                <a:latin typeface="Segoe UI" panose="020B0502040204020203" pitchFamily="34" charset="0"/>
                <a:cs typeface="Segoe UI" panose="020B0502040204020203" pitchFamily="34" charset="0"/>
              </a:rPr>
              <a:t>While still being able to use your beloved code constructs. You don</a:t>
            </a:r>
            <a:r>
              <a:rPr lang="mr-IN" sz="1000" baseline="0">
                <a:latin typeface="Segoe UI" panose="020B0502040204020203" pitchFamily="34" charset="0"/>
                <a:cs typeface="Segoe UI" panose="020B0502040204020203" pitchFamily="34" charset="0"/>
              </a:rPr>
              <a:t>’</a:t>
            </a:r>
            <a:r>
              <a:rPr lang="en-US" sz="1000" baseline="0">
                <a:latin typeface="Segoe UI" panose="020B0502040204020203" pitchFamily="34" charset="0"/>
                <a:cs typeface="Segoe UI" panose="020B0502040204020203" pitchFamily="34" charset="0"/>
              </a:rPr>
              <a:t>t have to conform to an JSON schemas or adopt any graphical workflow designers. </a:t>
            </a:r>
          </a:p>
          <a:p>
            <a:endParaRPr lang="en-US" sz="1000" baseline="0">
              <a:latin typeface="Segoe UI" panose="020B0502040204020203" pitchFamily="34" charset="0"/>
              <a:cs typeface="Segoe UI" panose="020B0502040204020203" pitchFamily="34" charset="0"/>
            </a:endParaRPr>
          </a:p>
          <a:p>
            <a:r>
              <a:rPr lang="en-US" sz="1000" b="1" baseline="0">
                <a:latin typeface="Segoe UI" panose="020B0502040204020203" pitchFamily="34" charset="0"/>
                <a:cs typeface="Segoe UI" panose="020B0502040204020203" pitchFamily="34" charset="0"/>
              </a:rPr>
              <a:t>So let’s take a look at what it means to use Durable Functions </a:t>
            </a:r>
            <a:r>
              <a:rPr lang="mr-IN" sz="1000" b="1" baseline="0">
                <a:latin typeface="Segoe UI" panose="020B0502040204020203" pitchFamily="34" charset="0"/>
                <a:cs typeface="Segoe UI" panose="020B0502040204020203" pitchFamily="34" charset="0"/>
              </a:rPr>
              <a:t>…</a:t>
            </a:r>
            <a:r>
              <a:rPr lang="en-US" sz="1000" b="1" baseline="0">
                <a:latin typeface="Segoe UI" panose="020B0502040204020203" pitchFamily="34" charset="0"/>
                <a:cs typeface="Segoe UI" panose="020B0502040204020203" pitchFamily="34" charset="0"/>
              </a:rPr>
              <a:t>.. with some real world problems or patterns -&gt; </a:t>
            </a:r>
            <a:endParaRPr lang="en-US" sz="1000" b="1">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9DDDB1C8-BABC-4722-AFCC-130D14D20E88}" type="slidenum">
              <a:rPr lang="en-US" smtClean="0"/>
              <a:t>14</a:t>
            </a:fld>
            <a:endParaRPr lang="en-US"/>
          </a:p>
        </p:txBody>
      </p:sp>
    </p:spTree>
    <p:extLst>
      <p:ext uri="{BB962C8B-B14F-4D97-AF65-F5344CB8AC3E}">
        <p14:creationId xmlns:p14="http://schemas.microsoft.com/office/powerpoint/2010/main" val="16911313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115E9C-87C8-4E38-9641-EDC317EC4BD9}" type="slidenum">
              <a:rPr lang="en-US" smtClean="0"/>
              <a:t>15</a:t>
            </a:fld>
            <a:endParaRPr lang="en-US"/>
          </a:p>
        </p:txBody>
      </p:sp>
    </p:spTree>
    <p:extLst>
      <p:ext uri="{BB962C8B-B14F-4D97-AF65-F5344CB8AC3E}">
        <p14:creationId xmlns:p14="http://schemas.microsoft.com/office/powerpoint/2010/main" val="2530335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baseline="0" dirty="0"/>
              <a:t>&gt; So in Durable Functions, we introduce the concept of “an orchestrator" that will orchestrate or manage what happens between rest of the Functions. </a:t>
            </a:r>
          </a:p>
          <a:p>
            <a:endParaRPr lang="en-US" sz="3200" baseline="0" dirty="0"/>
          </a:p>
          <a:p>
            <a:r>
              <a:rPr lang="en-US" sz="3200" baseline="0" dirty="0"/>
              <a:t>&gt; It is responsible for calling and receiving output from activity functions that you’re familiar with as regular functions. When an activity returns, it return value becomes part of the local state of the orchestrator function so you’re able to work with it as any other variable in that block of code. </a:t>
            </a:r>
          </a:p>
          <a:p>
            <a:endParaRPr lang="en-US" sz="3200" baseline="0" dirty="0"/>
          </a:p>
          <a:p>
            <a:r>
              <a:rPr lang="en-US" sz="3200" dirty="0"/>
              <a:t>&gt; </a:t>
            </a:r>
            <a:r>
              <a:rPr lang="en-US" sz="3200" dirty="0" err="1"/>
              <a:t>CallFunctionAsync</a:t>
            </a:r>
            <a:r>
              <a:rPr lang="en-US" sz="3200" dirty="0"/>
              <a:t> uses queues under the covers, thus they can be scaled out to multiple VMs.</a:t>
            </a:r>
          </a:p>
          <a:p>
            <a:endParaRPr lang="en-US" sz="3200" dirty="0"/>
          </a:p>
          <a:p>
            <a:r>
              <a:rPr lang="en-US" sz="3200" dirty="0"/>
              <a:t>The other thing is that if I want to have exceptions in my code, say something goes wrong in a particular function, I can do that.</a:t>
            </a:r>
            <a:r>
              <a:rPr lang="en-US" sz="3200" baseline="0" dirty="0"/>
              <a:t> We’re all familiar with the syntax and now we can do it in a distributed way. </a:t>
            </a:r>
            <a:endParaRPr lang="en-US" sz="3200" dirty="0"/>
          </a:p>
          <a:p>
            <a:endParaRPr lang="en-US" sz="3200" dirty="0"/>
          </a:p>
          <a:p>
            <a:r>
              <a:rPr lang="en-US" sz="3200" dirty="0"/>
              <a:t>Mention rewind feature to talk about in new developments</a:t>
            </a:r>
          </a:p>
        </p:txBody>
      </p:sp>
      <p:sp>
        <p:nvSpPr>
          <p:cNvPr id="4" name="Slide Number Placeholder 3"/>
          <p:cNvSpPr>
            <a:spLocks noGrp="1"/>
          </p:cNvSpPr>
          <p:nvPr>
            <p:ph type="sldNum" sz="quarter" idx="10"/>
          </p:nvPr>
        </p:nvSpPr>
        <p:spPr/>
        <p:txBody>
          <a:bodyPr/>
          <a:lstStyle/>
          <a:p>
            <a:fld id="{507145BA-C3B4-4DFD-8BEA-002ACC8A21AD}" type="slidenum">
              <a:rPr lang="en-US" smtClean="0"/>
              <a:t>16</a:t>
            </a:fld>
            <a:endParaRPr lang="en-US"/>
          </a:p>
        </p:txBody>
      </p:sp>
    </p:spTree>
    <p:extLst>
      <p:ext uri="{BB962C8B-B14F-4D97-AF65-F5344CB8AC3E}">
        <p14:creationId xmlns:p14="http://schemas.microsoft.com/office/powerpoint/2010/main" val="14036214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Grasping how orchestrators use execution history to replay and rebuild their local state is key to understanding how Durable Functions works, so let’s walk through the execution of a simple orchestrator function.</a:t>
            </a:r>
          </a:p>
          <a:p>
            <a:endParaRPr lang="en-US" dirty="0"/>
          </a:p>
          <a:p>
            <a:r>
              <a:rPr lang="en-US" dirty="0"/>
              <a:t>The light blue box at the top of the slide is the orchestrator’s code. </a:t>
            </a:r>
          </a:p>
          <a:p>
            <a:r>
              <a:rPr lang="en-US" dirty="0"/>
              <a:t>“</a:t>
            </a:r>
            <a:r>
              <a:rPr lang="en-US" dirty="0" err="1"/>
              <a:t>SayHello</a:t>
            </a:r>
            <a:r>
              <a:rPr lang="en-US" dirty="0"/>
              <a:t>” our activity function, which returns “Hello” and whatever input you give it.</a:t>
            </a:r>
          </a:p>
          <a:p>
            <a:r>
              <a:rPr lang="en-US" dirty="0"/>
              <a:t>Our execution history is currently empty. As we start to record events, they’ll show up here. (Indicate area.)</a:t>
            </a:r>
          </a:p>
          <a:p>
            <a:endParaRPr lang="en-US" dirty="0"/>
          </a:p>
          <a:p>
            <a:r>
              <a:rPr lang="en-US" dirty="0"/>
              <a:t>1. A request is made to the orchestrator function.</a:t>
            </a:r>
          </a:p>
          <a:p>
            <a:r>
              <a:rPr lang="en-US" dirty="0"/>
              <a:t>2. The orchestrator starts and begins executing until it’s asked to await some async work. In this case, we want to call an activity function.</a:t>
            </a:r>
          </a:p>
          <a:p>
            <a:r>
              <a:rPr lang="en-US" dirty="0"/>
              <a:t>3. The orchestrator checks the execution history for a record of the activity function.</a:t>
            </a:r>
          </a:p>
          <a:p>
            <a:r>
              <a:rPr lang="en-US" dirty="0"/>
              <a:t>4. There’s no record of the activity function being called or completed, so the orchestrator schedules that work.</a:t>
            </a:r>
          </a:p>
          <a:p>
            <a:r>
              <a:rPr lang="en-US" dirty="0"/>
              <a:t>5. While the orchestrator waits on work to complete, it shuts down.</a:t>
            </a:r>
          </a:p>
          <a:p>
            <a:r>
              <a:rPr lang="en-US" dirty="0"/>
              <a:t>5. The scheduled activity function runs. </a:t>
            </a:r>
          </a:p>
          <a:p>
            <a:r>
              <a:rPr lang="en-US" dirty="0"/>
              <a:t>6. A record of this is added to the execution history. In this case we produced output, so that’s stored.</a:t>
            </a:r>
          </a:p>
          <a:p>
            <a:r>
              <a:rPr lang="en-US" dirty="0"/>
              <a:t>7. Now the orchestrator has more work to do. It restarts and executes its code **from the beginning** to build up its local state.</a:t>
            </a:r>
          </a:p>
          <a:p>
            <a:r>
              <a:rPr lang="en-US" dirty="0"/>
              <a:t>8. As before, the orchestrator executes until it reaches an await.</a:t>
            </a:r>
          </a:p>
          <a:p>
            <a:r>
              <a:rPr lang="en-US" dirty="0"/>
              <a:t>9. The orchestrator checks the execution history. This time there’s a record of the async work being done.</a:t>
            </a:r>
          </a:p>
          <a:p>
            <a:r>
              <a:rPr lang="en-US" dirty="0"/>
              <a:t>10. The activity function’s stored output is passed back to the orchestrator. In this case, the value is added to a list of strings.</a:t>
            </a:r>
          </a:p>
          <a:p>
            <a:r>
              <a:rPr lang="en-US" dirty="0"/>
              <a:t>11. The orchestrator continues executing. In a more complex orchestrator with multiple await calls, the checkpoint, schedule and replay steps would repeat for each one. This orchestrator runs to completion and returns its output.</a:t>
            </a:r>
          </a:p>
          <a:p>
            <a:r>
              <a:rPr lang="en-US" dirty="0"/>
              <a:t>12. And we’re done!</a:t>
            </a:r>
          </a:p>
          <a:p>
            <a:endParaRPr lang="en-US" dirty="0"/>
          </a:p>
          <a:p>
            <a:r>
              <a:rPr lang="en-US" dirty="0"/>
              <a:t>- How does the framework know to wake up</a:t>
            </a:r>
          </a:p>
        </p:txBody>
      </p:sp>
      <p:sp>
        <p:nvSpPr>
          <p:cNvPr id="4" name="Slide Number Placeholder 3"/>
          <p:cNvSpPr>
            <a:spLocks noGrp="1"/>
          </p:cNvSpPr>
          <p:nvPr>
            <p:ph type="sldNum" sz="quarter" idx="10"/>
          </p:nvPr>
        </p:nvSpPr>
        <p:spPr/>
        <p:txBody>
          <a:bodyPr/>
          <a:lstStyle/>
          <a:p>
            <a:fld id="{41115E9C-87C8-4E38-9641-EDC317EC4BD9}" type="slidenum">
              <a:rPr lang="en-US" smtClean="0"/>
              <a:t>17</a:t>
            </a:fld>
            <a:endParaRPr lang="en-US"/>
          </a:p>
        </p:txBody>
      </p:sp>
    </p:spTree>
    <p:extLst>
      <p:ext uri="{BB962C8B-B14F-4D97-AF65-F5344CB8AC3E}">
        <p14:creationId xmlns:p14="http://schemas.microsoft.com/office/powerpoint/2010/main" val="10021756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Imagine</a:t>
            </a:r>
            <a:r>
              <a:rPr lang="en-US" baseline="0" dirty="0"/>
              <a:t> a scenario where I have to take the output of a Function and use it as the input to call another Function. I’ll have to coordinate the chaining manually. </a:t>
            </a:r>
          </a:p>
          <a:p>
            <a:pPr marL="228600" indent="-228600">
              <a:buAutoNum type="arabicPeriod"/>
            </a:pPr>
            <a:endParaRPr lang="en-US" baseline="0" dirty="0"/>
          </a:p>
          <a:p>
            <a:pPr marL="228600" indent="-228600">
              <a:buAutoNum type="arabicPeriod"/>
            </a:pPr>
            <a:r>
              <a:rPr lang="en-US" baseline="0" dirty="0"/>
              <a:t>If I have to have a function that takes some sort of event and then parallelizes it into multiple Functions, I can still do that but how will I know when all Functions have finished executing so I can aggregate the results and move on. </a:t>
            </a:r>
          </a:p>
          <a:p>
            <a:pPr marL="228600" indent="-228600">
              <a:buAutoNum type="arabicPeriod"/>
            </a:pPr>
            <a:endParaRPr lang="en-US" baseline="0" dirty="0"/>
          </a:p>
          <a:p>
            <a:pPr marL="228600" indent="-228600">
              <a:buAutoNum type="arabicPeriod"/>
            </a:pPr>
            <a:r>
              <a:rPr lang="en-US" baseline="0" dirty="0"/>
              <a:t>What if I had to listen on multiple events and aggregate their outcome to determine which specific job or function to run in my application. </a:t>
            </a:r>
          </a:p>
          <a:p>
            <a:pPr marL="228600" indent="-228600">
              <a:buAutoNum type="arabicPeriod"/>
            </a:pPr>
            <a:endParaRPr lang="en-US" baseline="0" dirty="0"/>
          </a:p>
          <a:p>
            <a:pPr marL="228600" indent="-228600">
              <a:buAutoNum type="arabicPeriod"/>
            </a:pPr>
            <a:r>
              <a:rPr lang="en-US" dirty="0"/>
              <a:t>What if I wanted</a:t>
            </a:r>
            <a:r>
              <a:rPr lang="en-US" baseline="0" dirty="0"/>
              <a:t> to do some kind of extended monitoring on an endpoint? For example, if I were to monitor the temperature of a remote machine and take action x if the temperature were lower than a certain threshold, else do y or run job y. </a:t>
            </a:r>
          </a:p>
          <a:p>
            <a:pPr marL="228600" indent="-228600">
              <a:buAutoNum type="arabicPeriod"/>
            </a:pPr>
            <a:endParaRPr lang="en-US" baseline="0" dirty="0"/>
          </a:p>
          <a:p>
            <a:pPr marL="228600" indent="-228600">
              <a:buAutoNum type="arabicPeriod"/>
            </a:pPr>
            <a:r>
              <a:rPr lang="en-US" baseline="0" dirty="0"/>
              <a:t>What if I have an API or endpoint that was running for a long time? I know Functions are short-lived but sometimes you guys put some serious load on them. Could there be a mechanism to provide status of the execution back to the client so they’re not left hanging? </a:t>
            </a:r>
          </a:p>
          <a:p>
            <a:pPr marL="228600" indent="-228600">
              <a:buAutoNum type="arabicPeriod"/>
            </a:pPr>
            <a:endParaRPr lang="en-US" baseline="0" dirty="0"/>
          </a:p>
          <a:p>
            <a:pPr marL="228600" indent="-228600">
              <a:buAutoNum type="arabicPeriod"/>
            </a:pPr>
            <a:r>
              <a:rPr lang="en-US" baseline="0" dirty="0"/>
              <a:t>And lastly, what if I wanted to get some sort of human interaction in there? For example, if I am to do some sort of 2FA in the middle of my function execution but also don</a:t>
            </a:r>
            <a:r>
              <a:rPr lang="mr-IN" baseline="0" dirty="0"/>
              <a:t>’</a:t>
            </a:r>
            <a:r>
              <a:rPr lang="en-US" baseline="0" dirty="0"/>
              <a:t>t want to wait forever because sometimes people take forever to reply especially when the texts are automated. </a:t>
            </a:r>
          </a:p>
          <a:p>
            <a:pPr marL="228600" indent="-228600">
              <a:buAutoNum type="arabicPeriod"/>
            </a:pPr>
            <a:endParaRPr lang="en-US" baseline="0" dirty="0"/>
          </a:p>
          <a:p>
            <a:pPr marL="0" indent="0">
              <a:buNone/>
            </a:pPr>
            <a:r>
              <a:rPr lang="en-US" baseline="0" dirty="0"/>
              <a:t>Today, I’m going to be talking about some of these problems </a:t>
            </a:r>
            <a:r>
              <a:rPr lang="mr-IN" baseline="0" dirty="0"/>
              <a:t>–</a:t>
            </a:r>
            <a:r>
              <a:rPr lang="en-US" baseline="0" dirty="0"/>
              <a:t> how you can approach them in regular </a:t>
            </a:r>
            <a:r>
              <a:rPr lang="en-US" baseline="0" dirty="0" err="1"/>
              <a:t>FaaS</a:t>
            </a:r>
            <a:r>
              <a:rPr lang="en-US" baseline="0" dirty="0"/>
              <a:t>? And how they can be simplified with the technology of </a:t>
            </a:r>
            <a:r>
              <a:rPr lang="en-US" b="1" baseline="0" dirty="0"/>
              <a:t>Durable Functions.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6812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E01549E5-4F24-4121-933E-AD1A1B48D657}" type="slidenum">
              <a:rPr lang="nl-NL" smtClean="0"/>
              <a:t>20</a:t>
            </a:fld>
            <a:endParaRPr lang="nl-NL"/>
          </a:p>
        </p:txBody>
      </p:sp>
    </p:spTree>
    <p:extLst>
      <p:ext uri="{BB962C8B-B14F-4D97-AF65-F5344CB8AC3E}">
        <p14:creationId xmlns:p14="http://schemas.microsoft.com/office/powerpoint/2010/main" val="1827673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E55AF0-6808-4214-B1E5-0442E755318A}" type="slidenum">
              <a:rPr lang="en-US" smtClean="0"/>
              <a:t>22</a:t>
            </a:fld>
            <a:endParaRPr lang="en-US"/>
          </a:p>
        </p:txBody>
      </p:sp>
    </p:spTree>
    <p:extLst>
      <p:ext uri="{BB962C8B-B14F-4D97-AF65-F5344CB8AC3E}">
        <p14:creationId xmlns:p14="http://schemas.microsoft.com/office/powerpoint/2010/main" val="6891414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E01549E5-4F24-4121-933E-AD1A1B48D657}" type="slidenum">
              <a:rPr lang="nl-NL" smtClean="0"/>
              <a:t>26</a:t>
            </a:fld>
            <a:endParaRPr lang="nl-NL"/>
          </a:p>
        </p:txBody>
      </p:sp>
    </p:spTree>
    <p:extLst>
      <p:ext uri="{BB962C8B-B14F-4D97-AF65-F5344CB8AC3E}">
        <p14:creationId xmlns:p14="http://schemas.microsoft.com/office/powerpoint/2010/main" val="3039566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the end of the day, both durable</a:t>
            </a:r>
            <a:r>
              <a:rPr lang="en-US" baseline="0"/>
              <a:t> functions and logic apps have their benefits. From speaking with several customers, we’ve realized that which one you choose is simply a matter of individual preference. </a:t>
            </a:r>
          </a:p>
          <a:p>
            <a:endParaRPr lang="en-US" baseline="0"/>
          </a:p>
          <a:p>
            <a:r>
              <a:rPr lang="en-US" baseline="0"/>
              <a:t>Logic Apps is a big product itself with several features of its own so I wont dive into too much detail about that here but feel free to stop by our booth to see some demoes and get more information.</a:t>
            </a:r>
          </a:p>
          <a:p>
            <a:endParaRPr lang="en-US"/>
          </a:p>
          <a:p>
            <a:r>
              <a:rPr lang="en-US"/>
              <a:t>Logic Apps can run Durable Functions! You can hook them into your Logic Apps workflows.</a:t>
            </a:r>
          </a:p>
        </p:txBody>
      </p:sp>
      <p:sp>
        <p:nvSpPr>
          <p:cNvPr id="4" name="Slide Number Placeholder 3"/>
          <p:cNvSpPr>
            <a:spLocks noGrp="1"/>
          </p:cNvSpPr>
          <p:nvPr>
            <p:ph type="sldNum" sz="quarter" idx="10"/>
          </p:nvPr>
        </p:nvSpPr>
        <p:spPr/>
        <p:txBody>
          <a:bodyPr/>
          <a:lstStyle/>
          <a:p>
            <a:fld id="{9DDDB1C8-BABC-4722-AFCC-130D14D20E88}" type="slidenum">
              <a:rPr lang="en-US" smtClean="0"/>
              <a:t>30</a:t>
            </a:fld>
            <a:endParaRPr lang="en-US"/>
          </a:p>
        </p:txBody>
      </p:sp>
    </p:spTree>
    <p:extLst>
      <p:ext uri="{BB962C8B-B14F-4D97-AF65-F5344CB8AC3E}">
        <p14:creationId xmlns:p14="http://schemas.microsoft.com/office/powerpoint/2010/main" val="602842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Segoe UI" panose="020B0502040204020203" pitchFamily="34" charset="0"/>
                <a:cs typeface="Segoe UI" panose="020B0502040204020203" pitchFamily="34" charset="0"/>
              </a:rPr>
              <a:t>Slide taken from .NET Conf 2018</a:t>
            </a:r>
          </a:p>
          <a:p>
            <a:endParaRPr lang="nl-NL"/>
          </a:p>
        </p:txBody>
      </p:sp>
      <p:sp>
        <p:nvSpPr>
          <p:cNvPr id="4" name="Slide Number Placeholder 3"/>
          <p:cNvSpPr>
            <a:spLocks noGrp="1"/>
          </p:cNvSpPr>
          <p:nvPr>
            <p:ph type="sldNum" sz="quarter" idx="10"/>
          </p:nvPr>
        </p:nvSpPr>
        <p:spPr/>
        <p:txBody>
          <a:bodyPr/>
          <a:lstStyle/>
          <a:p>
            <a:fld id="{E01549E5-4F24-4121-933E-AD1A1B48D657}" type="slidenum">
              <a:rPr lang="nl-NL" smtClean="0"/>
              <a:t>5</a:t>
            </a:fld>
            <a:endParaRPr lang="nl-NL"/>
          </a:p>
        </p:txBody>
      </p:sp>
    </p:spTree>
    <p:extLst>
      <p:ext uri="{BB962C8B-B14F-4D97-AF65-F5344CB8AC3E}">
        <p14:creationId xmlns:p14="http://schemas.microsoft.com/office/powerpoint/2010/main" val="2299130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3/9/2019 3:50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739D9730-BEBB-4D53-A118-DB5788D7F8F5}"/>
              </a:ext>
            </a:extLst>
          </p:cNvPr>
          <p:cNvSpPr>
            <a:spLocks noGrp="1"/>
          </p:cNvSpPr>
          <p:nvPr>
            <p:ph type="body" idx="1"/>
          </p:nvPr>
        </p:nvSpPr>
        <p:spPr/>
        <p:txBody>
          <a:bodyPr/>
          <a:lstStyle/>
          <a:p>
            <a:r>
              <a:rPr lang="nl-NL"/>
              <a:t>Slide taken from https://channel9.msdn.com/Events/Build/2018/BRK2132</a:t>
            </a:r>
          </a:p>
        </p:txBody>
      </p:sp>
    </p:spTree>
    <p:extLst>
      <p:ext uri="{BB962C8B-B14F-4D97-AF65-F5344CB8AC3E}">
        <p14:creationId xmlns:p14="http://schemas.microsoft.com/office/powerpoint/2010/main" val="2802998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49337C5B-4292-4829-829E-BFFB8B96562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a:t>Slide taken from https://channel9.msdn.com/Events/Build/2018/BRK2132</a:t>
            </a:r>
          </a:p>
          <a:p>
            <a:endParaRPr lang="nl-NL"/>
          </a:p>
        </p:txBody>
      </p:sp>
    </p:spTree>
    <p:extLst>
      <p:ext uri="{BB962C8B-B14F-4D97-AF65-F5344CB8AC3E}">
        <p14:creationId xmlns:p14="http://schemas.microsoft.com/office/powerpoint/2010/main" val="3394935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A0A6BAF9-4C34-440C-A966-6E8D1C86F61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a:t>Slide taken from https://channel9.msdn.com/Events/Build/2018/BRK2132</a:t>
            </a:r>
          </a:p>
          <a:p>
            <a:endParaRPr lang="nl-NL"/>
          </a:p>
        </p:txBody>
      </p:sp>
    </p:spTree>
    <p:extLst>
      <p:ext uri="{BB962C8B-B14F-4D97-AF65-F5344CB8AC3E}">
        <p14:creationId xmlns:p14="http://schemas.microsoft.com/office/powerpoint/2010/main" val="615437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Taken from Ignite 2018</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3/3/2019 4:38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6896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1428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3/7/2019 9:16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9BC15E5A-C2FF-4151-84BD-0663EB83DF05}"/>
              </a:ext>
            </a:extLst>
          </p:cNvPr>
          <p:cNvSpPr>
            <a:spLocks noGrp="1"/>
          </p:cNvSpPr>
          <p:nvPr>
            <p:ph type="body" idx="1"/>
          </p:nvPr>
        </p:nvSpPr>
        <p:spPr/>
        <p:txBody>
          <a:bodyPr/>
          <a:lstStyle/>
          <a:p>
            <a:r>
              <a:rPr lang="nl-NL"/>
              <a:t>Taken from .NET Conf 2018</a:t>
            </a:r>
          </a:p>
        </p:txBody>
      </p:sp>
    </p:spTree>
    <p:extLst>
      <p:ext uri="{BB962C8B-B14F-4D97-AF65-F5344CB8AC3E}">
        <p14:creationId xmlns:p14="http://schemas.microsoft.com/office/powerpoint/2010/main" val="571561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a:t>Taken from .NET Conf 2018</a:t>
            </a:r>
            <a:endParaRPr lang="en-US"/>
          </a:p>
          <a:p>
            <a:pPr marL="228600" indent="-228600">
              <a:buAutoNum type="arabicPeriod"/>
            </a:pPr>
            <a:endParaRPr lang="en-US"/>
          </a:p>
          <a:p>
            <a:pPr marL="228600" indent="-228600">
              <a:buAutoNum type="arabicPeriod"/>
            </a:pPr>
            <a:r>
              <a:rPr lang="en-US"/>
              <a:t>Imagine</a:t>
            </a:r>
            <a:r>
              <a:rPr lang="en-US" baseline="0"/>
              <a:t> </a:t>
            </a:r>
            <a:r>
              <a:rPr lang="en-US" baseline="0" dirty="0"/>
              <a:t>a scenario where I have to take the output of a Function and use it as the input to call another Function. I’ll have to coordinate the chaining manually. </a:t>
            </a:r>
          </a:p>
          <a:p>
            <a:pPr marL="228600" indent="-228600">
              <a:buAutoNum type="arabicPeriod"/>
            </a:pPr>
            <a:endParaRPr lang="en-US" baseline="0" dirty="0"/>
          </a:p>
          <a:p>
            <a:pPr marL="228600" indent="-228600">
              <a:buAutoNum type="arabicPeriod"/>
            </a:pPr>
            <a:r>
              <a:rPr lang="en-US" baseline="0" dirty="0"/>
              <a:t>If I have to have a function that takes some sort of event and then parallelizes it into multiple Functions, I can still do that but how will I know when all Functions have finished executing so I can aggregate the results and move on. </a:t>
            </a:r>
          </a:p>
          <a:p>
            <a:pPr marL="228600" indent="-228600">
              <a:buAutoNum type="arabicPeriod"/>
            </a:pPr>
            <a:endParaRPr lang="en-US" baseline="0" dirty="0"/>
          </a:p>
          <a:p>
            <a:pPr marL="228600" indent="-228600">
              <a:buAutoNum type="arabicPeriod"/>
            </a:pPr>
            <a:r>
              <a:rPr lang="en-US" baseline="0" dirty="0"/>
              <a:t>What if I had to listen on multiple events and aggregate their outcome to determine which specific job or function to run in my application. </a:t>
            </a:r>
          </a:p>
          <a:p>
            <a:pPr marL="228600" indent="-228600">
              <a:buAutoNum type="arabicPeriod"/>
            </a:pPr>
            <a:endParaRPr lang="en-US" baseline="0" dirty="0"/>
          </a:p>
          <a:p>
            <a:pPr marL="228600" indent="-228600">
              <a:buAutoNum type="arabicPeriod"/>
            </a:pPr>
            <a:r>
              <a:rPr lang="en-US" dirty="0"/>
              <a:t>What if I wanted</a:t>
            </a:r>
            <a:r>
              <a:rPr lang="en-US" baseline="0" dirty="0"/>
              <a:t> to do some kind of extended monitoring on an endpoint? For example, if I were to monitor the temperature of a remote machine and take action x if the temperature were lower than a certain threshold, else do y or run job y. </a:t>
            </a:r>
          </a:p>
          <a:p>
            <a:pPr marL="228600" indent="-228600">
              <a:buAutoNum type="arabicPeriod"/>
            </a:pPr>
            <a:endParaRPr lang="en-US" baseline="0" dirty="0"/>
          </a:p>
          <a:p>
            <a:pPr marL="228600" indent="-228600">
              <a:buAutoNum type="arabicPeriod"/>
            </a:pPr>
            <a:r>
              <a:rPr lang="en-US" baseline="0" dirty="0"/>
              <a:t>What if I have an API or endpoint that was running for a long time? I know Functions are short-lived but sometimes you guys put some serious load on them. Could there be a mechanism to provide status of the execution back to the client so they’re not left hanging? </a:t>
            </a:r>
          </a:p>
          <a:p>
            <a:pPr marL="228600" indent="-228600">
              <a:buAutoNum type="arabicPeriod"/>
            </a:pPr>
            <a:endParaRPr lang="en-US" baseline="0" dirty="0"/>
          </a:p>
          <a:p>
            <a:pPr marL="228600" indent="-228600">
              <a:buAutoNum type="arabicPeriod"/>
            </a:pPr>
            <a:r>
              <a:rPr lang="en-US" baseline="0" dirty="0"/>
              <a:t>And lastly, what if I wanted to get some sort of human interaction in there? For example, if I am to do some sort of 2FA in the middle of my function execution but also don</a:t>
            </a:r>
            <a:r>
              <a:rPr lang="mr-IN" baseline="0" dirty="0"/>
              <a:t>’</a:t>
            </a:r>
            <a:r>
              <a:rPr lang="en-US" baseline="0" dirty="0"/>
              <a:t>t want to wait forever because sometimes people take forever to reply especially when the texts are automated. </a:t>
            </a:r>
          </a:p>
          <a:p>
            <a:pPr marL="228600" indent="-228600">
              <a:buAutoNum type="arabicPeriod"/>
            </a:pPr>
            <a:endParaRPr lang="en-US" baseline="0" dirty="0"/>
          </a:p>
          <a:p>
            <a:pPr marL="0" indent="0">
              <a:buNone/>
            </a:pPr>
            <a:r>
              <a:rPr lang="en-US" baseline="0" dirty="0"/>
              <a:t>Today, I’m going to be talking about some of these problems </a:t>
            </a:r>
            <a:r>
              <a:rPr lang="mr-IN" baseline="0" dirty="0"/>
              <a:t>–</a:t>
            </a:r>
            <a:r>
              <a:rPr lang="en-US" baseline="0" dirty="0"/>
              <a:t> how you can approach them in regular </a:t>
            </a:r>
            <a:r>
              <a:rPr lang="en-US" baseline="0" dirty="0" err="1"/>
              <a:t>FaaS</a:t>
            </a:r>
            <a:r>
              <a:rPr lang="en-US" baseline="0" dirty="0"/>
              <a:t>? And how they can be simplified with the technology of </a:t>
            </a:r>
            <a:r>
              <a:rPr lang="en-US" b="1" baseline="0" dirty="0"/>
              <a:t>Durable Functions. </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8837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8EB3DB-1DE1-7C4E-9C21-1A1417203F6A}" type="datetimeFigureOut">
              <a:rPr lang="nl-NL" smtClean="0"/>
              <a:t>3-3-2019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E1E312F7-18C7-FD48-9A8F-135CC762A502}" type="slidenum">
              <a:rPr lang="nl-NL" smtClean="0"/>
              <a:t>‹#›</a:t>
            </a:fld>
            <a:endParaRPr lang="nl-NL"/>
          </a:p>
        </p:txBody>
      </p:sp>
    </p:spTree>
    <p:extLst>
      <p:ext uri="{BB962C8B-B14F-4D97-AF65-F5344CB8AC3E}">
        <p14:creationId xmlns:p14="http://schemas.microsoft.com/office/powerpoint/2010/main" val="792411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8EB3DB-1DE1-7C4E-9C21-1A1417203F6A}" type="datetimeFigureOut">
              <a:rPr lang="nl-NL" smtClean="0"/>
              <a:t>3-3-2019</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E1E312F7-18C7-FD48-9A8F-135CC762A502}" type="slidenum">
              <a:rPr lang="nl-NL" smtClean="0"/>
              <a:t>‹#›</a:t>
            </a:fld>
            <a:endParaRPr lang="nl-NL"/>
          </a:p>
        </p:txBody>
      </p:sp>
    </p:spTree>
    <p:extLst>
      <p:ext uri="{BB962C8B-B14F-4D97-AF65-F5344CB8AC3E}">
        <p14:creationId xmlns:p14="http://schemas.microsoft.com/office/powerpoint/2010/main" val="41842969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8EB3DB-1DE1-7C4E-9C21-1A1417203F6A}" type="datetimeFigureOut">
              <a:rPr lang="nl-NL" smtClean="0"/>
              <a:t>3-3-2019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E1E312F7-18C7-FD48-9A8F-135CC762A502}" type="slidenum">
              <a:rPr lang="nl-NL" smtClean="0"/>
              <a:t>‹#›</a:t>
            </a:fld>
            <a:endParaRPr lang="nl-NL"/>
          </a:p>
        </p:txBody>
      </p:sp>
    </p:spTree>
    <p:extLst>
      <p:ext uri="{BB962C8B-B14F-4D97-AF65-F5344CB8AC3E}">
        <p14:creationId xmlns:p14="http://schemas.microsoft.com/office/powerpoint/2010/main" val="29819795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8EB3DB-1DE1-7C4E-9C21-1A1417203F6A}" type="datetimeFigureOut">
              <a:rPr lang="nl-NL" smtClean="0"/>
              <a:t>3-3-2019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E1E312F7-18C7-FD48-9A8F-135CC762A502}" type="slidenum">
              <a:rPr lang="nl-NL" smtClean="0"/>
              <a:t>‹#›</a:t>
            </a:fld>
            <a:endParaRPr lang="nl-NL"/>
          </a:p>
        </p:txBody>
      </p:sp>
    </p:spTree>
    <p:extLst>
      <p:ext uri="{BB962C8B-B14F-4D97-AF65-F5344CB8AC3E}">
        <p14:creationId xmlns:p14="http://schemas.microsoft.com/office/powerpoint/2010/main" val="18171706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wrap="square"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929700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76310777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386062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0DB17AC7-3DDB-445B-B12E-13742A848B61}"/>
              </a:ext>
            </a:extLst>
          </p:cNvPr>
          <p:cNvGrpSpPr/>
          <p:nvPr userDrawn="1"/>
        </p:nvGrpSpPr>
        <p:grpSpPr>
          <a:xfrm>
            <a:off x="8748345" y="5922334"/>
            <a:ext cx="3378393" cy="899665"/>
            <a:chOff x="8748345" y="5922334"/>
            <a:chExt cx="3378393" cy="899665"/>
          </a:xfrm>
        </p:grpSpPr>
        <p:pic>
          <p:nvPicPr>
            <p:cNvPr id="4" name="Graphic 3">
              <a:extLst>
                <a:ext uri="{FF2B5EF4-FFF2-40B4-BE49-F238E27FC236}">
                  <a16:creationId xmlns:a16="http://schemas.microsoft.com/office/drawing/2014/main" id="{B4C2BFBE-1ECD-4658-85A9-BDBB31E01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5" name="Graphic 4">
              <a:extLst>
                <a:ext uri="{FF2B5EF4-FFF2-40B4-BE49-F238E27FC236}">
                  <a16:creationId xmlns:a16="http://schemas.microsoft.com/office/drawing/2014/main" id="{5848A207-00F8-4421-AE71-CD44A954263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4286435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770092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20973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5463274"/>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8EB3DB-1DE1-7C4E-9C21-1A1417203F6A}" type="datetimeFigureOut">
              <a:rPr lang="nl-NL" smtClean="0"/>
              <a:t>3-3-2019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E1E312F7-18C7-FD48-9A8F-135CC762A502}" type="slidenum">
              <a:rPr lang="nl-NL" smtClean="0"/>
              <a:t>‹#›</a:t>
            </a:fld>
            <a:endParaRPr lang="nl-NL"/>
          </a:p>
        </p:txBody>
      </p:sp>
    </p:spTree>
    <p:extLst>
      <p:ext uri="{BB962C8B-B14F-4D97-AF65-F5344CB8AC3E}">
        <p14:creationId xmlns:p14="http://schemas.microsoft.com/office/powerpoint/2010/main" val="4112627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8EB3DB-1DE1-7C4E-9C21-1A1417203F6A}" type="datetimeFigureOut">
              <a:rPr lang="nl-NL" smtClean="0"/>
              <a:t>3-3-2019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E1E312F7-18C7-FD48-9A8F-135CC762A502}" type="slidenum">
              <a:rPr lang="nl-NL" smtClean="0"/>
              <a:t>‹#›</a:t>
            </a:fld>
            <a:endParaRPr lang="nl-NL"/>
          </a:p>
        </p:txBody>
      </p:sp>
    </p:spTree>
    <p:extLst>
      <p:ext uri="{BB962C8B-B14F-4D97-AF65-F5344CB8AC3E}">
        <p14:creationId xmlns:p14="http://schemas.microsoft.com/office/powerpoint/2010/main" val="336346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8EB3DB-1DE1-7C4E-9C21-1A1417203F6A}" type="datetimeFigureOut">
              <a:rPr lang="nl-NL" smtClean="0"/>
              <a:t>3-3-2019</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E1E312F7-18C7-FD48-9A8F-135CC762A502}" type="slidenum">
              <a:rPr lang="nl-NL" smtClean="0"/>
              <a:t>‹#›</a:t>
            </a:fld>
            <a:endParaRPr lang="nl-NL"/>
          </a:p>
        </p:txBody>
      </p:sp>
    </p:spTree>
    <p:extLst>
      <p:ext uri="{BB962C8B-B14F-4D97-AF65-F5344CB8AC3E}">
        <p14:creationId xmlns:p14="http://schemas.microsoft.com/office/powerpoint/2010/main" val="4239118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8EB3DB-1DE1-7C4E-9C21-1A1417203F6A}" type="datetimeFigureOut">
              <a:rPr lang="nl-NL" smtClean="0"/>
              <a:t>3-3-2019</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E1E312F7-18C7-FD48-9A8F-135CC762A502}" type="slidenum">
              <a:rPr lang="nl-NL" smtClean="0"/>
              <a:t>‹#›</a:t>
            </a:fld>
            <a:endParaRPr lang="nl-NL"/>
          </a:p>
        </p:txBody>
      </p:sp>
    </p:spTree>
    <p:extLst>
      <p:ext uri="{BB962C8B-B14F-4D97-AF65-F5344CB8AC3E}">
        <p14:creationId xmlns:p14="http://schemas.microsoft.com/office/powerpoint/2010/main" val="193355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C0EBAE2-216E-4807-87AA-A664563E8FEB}" type="datetimeFigureOut">
              <a:rPr lang="nl-NL" smtClean="0"/>
              <a:t>3-3-2019</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5604B630-6B9A-475B-9E91-5ECA328BE3FE}" type="slidenum">
              <a:rPr lang="nl-NL" smtClean="0"/>
              <a:t>‹#›</a:t>
            </a:fld>
            <a:endParaRPr lang="nl-NL"/>
          </a:p>
        </p:txBody>
      </p:sp>
      <p:grpSp>
        <p:nvGrpSpPr>
          <p:cNvPr id="6" name="Group 5">
            <a:extLst>
              <a:ext uri="{FF2B5EF4-FFF2-40B4-BE49-F238E27FC236}">
                <a16:creationId xmlns:a16="http://schemas.microsoft.com/office/drawing/2014/main" id="{264BA750-2914-45D3-AEA3-3450A836FF0D}"/>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86059C28-BA3F-4653-AC50-68BE5F30E9D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E9D62204-E80F-4A0C-B687-00B7B7116ED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25428614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0EBAE2-216E-4807-87AA-A664563E8FEB}" type="datetimeFigureOut">
              <a:rPr lang="nl-NL" smtClean="0"/>
              <a:t>3-3-2019</a:t>
            </a:fld>
            <a:endParaRPr lang="nl-NL"/>
          </a:p>
        </p:txBody>
      </p:sp>
      <p:sp>
        <p:nvSpPr>
          <p:cNvPr id="3" name="Footer Placeholder 2"/>
          <p:cNvSpPr>
            <a:spLocks noGrp="1"/>
          </p:cNvSpPr>
          <p:nvPr>
            <p:ph type="ftr" sz="quarter" idx="11"/>
          </p:nvPr>
        </p:nvSpPr>
        <p:spPr/>
        <p:txBody>
          <a:bodyPr/>
          <a:lstStyle/>
          <a:p>
            <a:r>
              <a:rPr lang="nl-NL"/>
              <a:t>carl</a:t>
            </a:r>
          </a:p>
        </p:txBody>
      </p:sp>
      <p:sp>
        <p:nvSpPr>
          <p:cNvPr id="4" name="Slide Number Placeholder 3"/>
          <p:cNvSpPr>
            <a:spLocks noGrp="1"/>
          </p:cNvSpPr>
          <p:nvPr>
            <p:ph type="sldNum" sz="quarter" idx="12"/>
          </p:nvPr>
        </p:nvSpPr>
        <p:spPr/>
        <p:txBody>
          <a:bodyPr/>
          <a:lstStyle/>
          <a:p>
            <a:fld id="{5604B630-6B9A-475B-9E91-5ECA328BE3FE}" type="slidenum">
              <a:rPr lang="nl-NL" smtClean="0"/>
              <a:t>‹#›</a:t>
            </a:fld>
            <a:endParaRPr lang="nl-NL"/>
          </a:p>
        </p:txBody>
      </p:sp>
    </p:spTree>
    <p:extLst>
      <p:ext uri="{BB962C8B-B14F-4D97-AF65-F5344CB8AC3E}">
        <p14:creationId xmlns:p14="http://schemas.microsoft.com/office/powerpoint/2010/main" val="259454897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r>
              <a:rPr lang="nl-NL"/>
              <a:t>carl</a:t>
            </a:r>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p>
            <a:fld id="{5604B630-6B9A-475B-9E91-5ECA328BE3FE}" type="slidenum">
              <a:rPr lang="nl-NL" smtClean="0"/>
              <a:t>‹#›</a:t>
            </a:fld>
            <a:endParaRPr lang="nl-NL"/>
          </a:p>
        </p:txBody>
      </p:sp>
      <p:pic>
        <p:nvPicPr>
          <p:cNvPr id="5" name="Afbeelding 4">
            <a:extLst>
              <a:ext uri="{FF2B5EF4-FFF2-40B4-BE49-F238E27FC236}">
                <a16:creationId xmlns:a16="http://schemas.microsoft.com/office/drawing/2014/main" id="{C7065EEA-8B12-41E6-9E8C-758841F56D3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1"/>
            <a:ext cx="12192000" cy="2030506"/>
          </a:xfrm>
          <a:prstGeom prst="rect">
            <a:avLst/>
          </a:prstGeom>
        </p:spPr>
      </p:pic>
      <p:pic>
        <p:nvPicPr>
          <p:cNvPr id="6" name="Afbeelding 6">
            <a:extLst>
              <a:ext uri="{FF2B5EF4-FFF2-40B4-BE49-F238E27FC236}">
                <a16:creationId xmlns:a16="http://schemas.microsoft.com/office/drawing/2014/main" id="{D655FCAC-9D02-4DF4-8E47-B70D1BA52CDD}"/>
              </a:ext>
            </a:extLst>
          </p:cNvPr>
          <p:cNvPicPr>
            <a:picLocks noChangeAspect="1"/>
          </p:cNvPicPr>
          <p:nvPr userDrawn="1"/>
        </p:nvPicPr>
        <p:blipFill>
          <a:blip r:embed="rId3"/>
          <a:stretch>
            <a:fillRect/>
          </a:stretch>
        </p:blipFill>
        <p:spPr>
          <a:xfrm>
            <a:off x="10635072" y="327003"/>
            <a:ext cx="1211084" cy="1376500"/>
          </a:xfrm>
          <a:prstGeom prst="rect">
            <a:avLst/>
          </a:prstGeom>
        </p:spPr>
      </p:pic>
      <p:sp>
        <p:nvSpPr>
          <p:cNvPr id="7" name="TextBox 6">
            <a:extLst>
              <a:ext uri="{FF2B5EF4-FFF2-40B4-BE49-F238E27FC236}">
                <a16:creationId xmlns:a16="http://schemas.microsoft.com/office/drawing/2014/main" id="{DC627075-764A-4BC6-AC2E-AD7A98E32025}"/>
              </a:ext>
            </a:extLst>
          </p:cNvPr>
          <p:cNvSpPr txBox="1"/>
          <p:nvPr userDrawn="1"/>
        </p:nvSpPr>
        <p:spPr>
          <a:xfrm>
            <a:off x="256285" y="6407798"/>
            <a:ext cx="7253973" cy="307777"/>
          </a:xfrm>
          <a:prstGeom prst="rect">
            <a:avLst/>
          </a:prstGeom>
          <a:noFill/>
        </p:spPr>
        <p:txBody>
          <a:bodyPr wrap="none" rtlCol="0">
            <a:spAutoFit/>
          </a:bodyPr>
          <a:lstStyle/>
          <a:p>
            <a:r>
              <a:rPr lang="nl-NL" sz="1400"/>
              <a:t>Future Tech – 13 March 2019 – Introduction to Azure Durable Functions – Carl in ’t Veld – @cveld</a:t>
            </a:r>
          </a:p>
        </p:txBody>
      </p:sp>
    </p:spTree>
    <p:extLst>
      <p:ext uri="{BB962C8B-B14F-4D97-AF65-F5344CB8AC3E}">
        <p14:creationId xmlns:p14="http://schemas.microsoft.com/office/powerpoint/2010/main" val="360705070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8EB3DB-1DE1-7C4E-9C21-1A1417203F6A}" type="datetimeFigureOut">
              <a:rPr lang="nl-NL" smtClean="0"/>
              <a:t>3-3-2019</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E1E312F7-18C7-FD48-9A8F-135CC762A502}" type="slidenum">
              <a:rPr lang="nl-NL" smtClean="0"/>
              <a:t>‹#›</a:t>
            </a:fld>
            <a:endParaRPr lang="nl-NL"/>
          </a:p>
        </p:txBody>
      </p:sp>
    </p:spTree>
    <p:extLst>
      <p:ext uri="{BB962C8B-B14F-4D97-AF65-F5344CB8AC3E}">
        <p14:creationId xmlns:p14="http://schemas.microsoft.com/office/powerpoint/2010/main" val="277685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8EB3DB-1DE1-7C4E-9C21-1A1417203F6A}" type="datetimeFigureOut">
              <a:rPr lang="nl-NL" smtClean="0"/>
              <a:t>3-3-2019</a:t>
            </a:fld>
            <a:endParaRPr lang="nl-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E312F7-18C7-FD48-9A8F-135CC762A502}" type="slidenum">
              <a:rPr lang="nl-NL" smtClean="0"/>
              <a:t>‹#›</a:t>
            </a:fld>
            <a:endParaRPr lang="nl-NL"/>
          </a:p>
        </p:txBody>
      </p:sp>
    </p:spTree>
    <p:extLst>
      <p:ext uri="{BB962C8B-B14F-4D97-AF65-F5344CB8AC3E}">
        <p14:creationId xmlns:p14="http://schemas.microsoft.com/office/powerpoint/2010/main" val="1336217361"/>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14" r:id="rId8"/>
    <p:sldLayoutId id="2147483703" r:id="rId9"/>
    <p:sldLayoutId id="2147483704" r:id="rId10"/>
    <p:sldLayoutId id="2147483705" r:id="rId11"/>
    <p:sldLayoutId id="2147483706" r:id="rId12"/>
    <p:sldLayoutId id="2147483707" r:id="rId13"/>
    <p:sldLayoutId id="2147483709" r:id="rId14"/>
    <p:sldLayoutId id="2147483661" r:id="rId15"/>
    <p:sldLayoutId id="2147483710" r:id="rId16"/>
    <p:sldLayoutId id="2147483711" r:id="rId17"/>
    <p:sldLayoutId id="2147483712" r:id="rId18"/>
    <p:sldLayoutId id="2147483713"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hyperlink" Target="https://azure.microsoft.com/en-us/services/event-grid/" TargetMode="External"/><Relationship Id="rId3" Type="http://schemas.openxmlformats.org/officeDocument/2006/relationships/image" Target="../media/image23.png"/><Relationship Id="rId7" Type="http://schemas.openxmlformats.org/officeDocument/2006/relationships/hyperlink" Target="https://azure.microsoft.com/en-us/services/storage/?v=16.50" TargetMode="External"/><Relationship Id="rId12" Type="http://schemas.openxmlformats.org/officeDocument/2006/relationships/image" Target="../media/image19.png"/><Relationship Id="rId17" Type="http://schemas.openxmlformats.org/officeDocument/2006/relationships/image" Target="../media/image40.png"/><Relationship Id="rId2" Type="http://schemas.openxmlformats.org/officeDocument/2006/relationships/notesSlide" Target="../notesSlides/notesSlide7.xml"/><Relationship Id="rId16" Type="http://schemas.openxmlformats.org/officeDocument/2006/relationships/image" Target="../media/image21.png"/><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hyperlink" Target="https://azure.microsoft.com/en-us/services/stream-analytics/" TargetMode="External"/><Relationship Id="rId5" Type="http://schemas.openxmlformats.org/officeDocument/2006/relationships/image" Target="../media/image36.png"/><Relationship Id="rId15" Type="http://schemas.openxmlformats.org/officeDocument/2006/relationships/hyperlink" Target="https://azure.microsoft.com/en-us/services/active-directory/" TargetMode="External"/><Relationship Id="rId10" Type="http://schemas.openxmlformats.org/officeDocument/2006/relationships/image" Target="../media/image38.png"/><Relationship Id="rId4" Type="http://schemas.openxmlformats.org/officeDocument/2006/relationships/hyperlink" Target="https://azure.microsoft.com/en-us/services/cosmos-db/" TargetMode="External"/><Relationship Id="rId9" Type="http://schemas.openxmlformats.org/officeDocument/2006/relationships/hyperlink" Target="https://azure.microsoft.com/en-us/services/bot-service/" TargetMode="External"/><Relationship Id="rId1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17.xml"/><Relationship Id="rId5" Type="http://schemas.openxmlformats.org/officeDocument/2006/relationships/image" Target="../media/image41.png"/><Relationship Id="rId4" Type="http://schemas.openxmlformats.org/officeDocument/2006/relationships/image" Target="../media/image6.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6.emf"/></Relationships>
</file>

<file path=ppt/slides/_rels/slide2.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5.jpeg"/><Relationship Id="rId7" Type="http://schemas.openxmlformats.org/officeDocument/2006/relationships/image" Target="../media/image12.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6.emf"/></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7.png"/><Relationship Id="rId1" Type="http://schemas.openxmlformats.org/officeDocument/2006/relationships/slideLayout" Target="../slideLayouts/slideLayout8.xml"/><Relationship Id="rId4" Type="http://schemas.openxmlformats.org/officeDocument/2006/relationships/image" Target="../media/image6.emf"/></Relationships>
</file>

<file path=ppt/slides/_rels/slide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6.emf"/></Relationships>
</file>

<file path=ppt/slides/_rels/slide2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jpeg"/><Relationship Id="rId1" Type="http://schemas.openxmlformats.org/officeDocument/2006/relationships/slideLayout" Target="../slideLayouts/slideLayout8.xml"/><Relationship Id="rId6" Type="http://schemas.openxmlformats.org/officeDocument/2006/relationships/image" Target="../media/image50.png"/><Relationship Id="rId5" Type="http://schemas.openxmlformats.org/officeDocument/2006/relationships/image" Target="../media/image47.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jpeg"/><Relationship Id="rId1" Type="http://schemas.openxmlformats.org/officeDocument/2006/relationships/slideLayout" Target="../slideLayouts/slideLayout8.xml"/><Relationship Id="rId5" Type="http://schemas.openxmlformats.org/officeDocument/2006/relationships/image" Target="../media/image56.pn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58.tiff"/></Relationships>
</file>

<file path=ppt/slides/_rels/slide3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jpeg"/><Relationship Id="rId1" Type="http://schemas.openxmlformats.org/officeDocument/2006/relationships/slideLayout" Target="../slideLayouts/slideLayout8.xml"/><Relationship Id="rId4" Type="http://schemas.openxmlformats.org/officeDocument/2006/relationships/hyperlink" Target="https://channel9.msdn.com/Events/dotnetConf/2018/S204"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6.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hyperlink" Target="https://azure.microsoft.com/en-us/services/bot-service/" TargetMode="External"/><Relationship Id="rId13" Type="http://schemas.openxmlformats.org/officeDocument/2006/relationships/image" Target="../media/image20.png"/><Relationship Id="rId3" Type="http://schemas.openxmlformats.org/officeDocument/2006/relationships/hyperlink" Target="https://azure.microsoft.com/en-us/services/cosmos-db/" TargetMode="External"/><Relationship Id="rId7" Type="http://schemas.openxmlformats.org/officeDocument/2006/relationships/image" Target="../media/image17.png"/><Relationship Id="rId12" Type="http://schemas.openxmlformats.org/officeDocument/2006/relationships/hyperlink" Target="https://azure.microsoft.com/en-us/services/event-grid/" TargetMode="External"/><Relationship Id="rId17" Type="http://schemas.openxmlformats.org/officeDocument/2006/relationships/image" Target="../media/image23.png"/><Relationship Id="rId2" Type="http://schemas.openxmlformats.org/officeDocument/2006/relationships/notesSlide" Target="../notesSlides/notesSlide5.xml"/><Relationship Id="rId16"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hyperlink" Target="https://azure.microsoft.com/en-us/services/storage/?v=16.50" TargetMode="External"/><Relationship Id="rId11" Type="http://schemas.openxmlformats.org/officeDocument/2006/relationships/image" Target="../media/image19.png"/><Relationship Id="rId5" Type="http://schemas.microsoft.com/office/2007/relationships/hdphoto" Target="../media/hdphoto1.wdp"/><Relationship Id="rId15" Type="http://schemas.openxmlformats.org/officeDocument/2006/relationships/image" Target="../media/image21.png"/><Relationship Id="rId10" Type="http://schemas.openxmlformats.org/officeDocument/2006/relationships/hyperlink" Target="https://azure.microsoft.com/en-us/services/stream-analytics/" TargetMode="External"/><Relationship Id="rId4" Type="http://schemas.openxmlformats.org/officeDocument/2006/relationships/image" Target="../media/image16.png"/><Relationship Id="rId9" Type="http://schemas.openxmlformats.org/officeDocument/2006/relationships/image" Target="../media/image18.png"/><Relationship Id="rId14" Type="http://schemas.openxmlformats.org/officeDocument/2006/relationships/hyperlink" Target="https://azure.microsoft.com/en-us/services/active-directory/"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svg"/><Relationship Id="rId9" Type="http://schemas.openxmlformats.org/officeDocument/2006/relationships/image" Target="../media/image30.png"/><Relationship Id="rId1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8A34AB8E-51B3-0648-B88E-5B341DBCDB5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8" name="Afbeelding 7">
            <a:extLst>
              <a:ext uri="{FF2B5EF4-FFF2-40B4-BE49-F238E27FC236}">
                <a16:creationId xmlns:a16="http://schemas.microsoft.com/office/drawing/2014/main" id="{63CE51FE-6F01-3043-A988-F5DF0EAF7C4B}"/>
              </a:ext>
            </a:extLst>
          </p:cNvPr>
          <p:cNvPicPr>
            <a:picLocks noChangeAspect="1"/>
          </p:cNvPicPr>
          <p:nvPr/>
        </p:nvPicPr>
        <p:blipFill>
          <a:blip r:embed="rId3"/>
          <a:stretch>
            <a:fillRect/>
          </a:stretch>
        </p:blipFill>
        <p:spPr>
          <a:xfrm>
            <a:off x="10631139" y="4885805"/>
            <a:ext cx="1202761" cy="1536566"/>
          </a:xfrm>
          <a:prstGeom prst="rect">
            <a:avLst/>
          </a:prstGeom>
        </p:spPr>
      </p:pic>
      <p:sp>
        <p:nvSpPr>
          <p:cNvPr id="9" name="Tekstvak 8">
            <a:extLst>
              <a:ext uri="{FF2B5EF4-FFF2-40B4-BE49-F238E27FC236}">
                <a16:creationId xmlns:a16="http://schemas.microsoft.com/office/drawing/2014/main" id="{DD1671B2-5647-3849-9862-8BECC0FB3ECD}"/>
              </a:ext>
            </a:extLst>
          </p:cNvPr>
          <p:cNvSpPr txBox="1"/>
          <p:nvPr/>
        </p:nvSpPr>
        <p:spPr>
          <a:xfrm>
            <a:off x="2201955" y="2875002"/>
            <a:ext cx="7788089" cy="2123658"/>
          </a:xfrm>
          <a:prstGeom prst="rect">
            <a:avLst/>
          </a:prstGeom>
          <a:noFill/>
          <a:effectLst>
            <a:glow>
              <a:schemeClr val="accent1"/>
            </a:glow>
          </a:effectLst>
        </p:spPr>
        <p:txBody>
          <a:bodyPr wrap="square" rtlCol="0">
            <a:spAutoFit/>
          </a:bodyPr>
          <a:lstStyle/>
          <a:p>
            <a:r>
              <a:rPr lang="nl-NL" sz="6600">
                <a:solidFill>
                  <a:schemeClr val="bg1"/>
                </a:solidFill>
                <a:effectLst>
                  <a:outerShdw blurRad="431800" sx="103000" sy="103000" algn="ctr" rotWithShape="0">
                    <a:prstClr val="black">
                      <a:alpha val="85000"/>
                    </a:prstClr>
                  </a:outerShdw>
                </a:effectLst>
                <a:latin typeface="Centrale Sans Bold" pitchFamily="2" charset="77"/>
              </a:rPr>
              <a:t>Introduction to Azure Durable Functions</a:t>
            </a:r>
            <a:endParaRPr lang="nl-NL" sz="6600" dirty="0">
              <a:solidFill>
                <a:schemeClr val="bg1"/>
              </a:solidFill>
              <a:effectLst>
                <a:outerShdw blurRad="431800" sx="103000" sy="103000" algn="ctr" rotWithShape="0">
                  <a:prstClr val="black">
                    <a:alpha val="85000"/>
                  </a:prstClr>
                </a:outerShdw>
              </a:effectLst>
              <a:latin typeface="Centrale Sans Bold" pitchFamily="2" charset="77"/>
            </a:endParaRPr>
          </a:p>
        </p:txBody>
      </p:sp>
    </p:spTree>
    <p:extLst>
      <p:ext uri="{BB962C8B-B14F-4D97-AF65-F5344CB8AC3E}">
        <p14:creationId xmlns:p14="http://schemas.microsoft.com/office/powerpoint/2010/main" val="1550370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373446-CCFC-40B0-80A8-4B4E6E4E8B01}"/>
              </a:ext>
            </a:extLst>
          </p:cNvPr>
          <p:cNvSpPr txBox="1"/>
          <p:nvPr/>
        </p:nvSpPr>
        <p:spPr>
          <a:xfrm>
            <a:off x="896624" y="1604769"/>
            <a:ext cx="1406799" cy="331899"/>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gradFill>
                  <a:gsLst>
                    <a:gs pos="0">
                      <a:srgbClr val="1A1A1A"/>
                    </a:gs>
                    <a:gs pos="85000">
                      <a:srgbClr val="1A1A1A"/>
                    </a:gs>
                  </a:gsLst>
                  <a:lin ang="16200000" scaled="1"/>
                </a:gradFill>
                <a:effectLst/>
                <a:uLnTx/>
                <a:uFillTx/>
                <a:latin typeface="Segoe UI Semibold" panose="020B0702040204020203" pitchFamily="34" charset="0"/>
                <a:ea typeface="+mn-ea"/>
                <a:cs typeface="Segoe UI Semibold" panose="020B0702040204020203" pitchFamily="34" charset="0"/>
              </a:rPr>
              <a:t>Development</a:t>
            </a:r>
          </a:p>
        </p:txBody>
      </p:sp>
      <p:sp>
        <p:nvSpPr>
          <p:cNvPr id="6" name="TextBox 5">
            <a:extLst>
              <a:ext uri="{FF2B5EF4-FFF2-40B4-BE49-F238E27FC236}">
                <a16:creationId xmlns:a16="http://schemas.microsoft.com/office/drawing/2014/main" id="{58F1B57A-DB8D-420B-94CA-45F089D8135D}"/>
              </a:ext>
            </a:extLst>
          </p:cNvPr>
          <p:cNvSpPr txBox="1"/>
          <p:nvPr/>
        </p:nvSpPr>
        <p:spPr>
          <a:xfrm>
            <a:off x="7039842" y="1604769"/>
            <a:ext cx="968353" cy="331899"/>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gradFill>
                  <a:gsLst>
                    <a:gs pos="0">
                      <a:srgbClr val="0D0D0D"/>
                    </a:gs>
                    <a:gs pos="85000">
                      <a:srgbClr val="0D0D0D"/>
                    </a:gs>
                  </a:gsLst>
                  <a:lin ang="16200000" scaled="1"/>
                </a:gradFill>
                <a:effectLst/>
                <a:uLnTx/>
                <a:uFillTx/>
                <a:latin typeface="Segoe UI Semibold" panose="020B0702040204020203" pitchFamily="34" charset="0"/>
                <a:ea typeface="+mn-ea"/>
                <a:cs typeface="Segoe UI Semibold" panose="020B0702040204020203" pitchFamily="34" charset="0"/>
              </a:rPr>
              <a:t>Platform</a:t>
            </a:r>
          </a:p>
        </p:txBody>
      </p:sp>
      <p:grpSp>
        <p:nvGrpSpPr>
          <p:cNvPr id="22" name="Group 21">
            <a:extLst>
              <a:ext uri="{FF2B5EF4-FFF2-40B4-BE49-F238E27FC236}">
                <a16:creationId xmlns:a16="http://schemas.microsoft.com/office/drawing/2014/main" id="{031E8AEF-7049-4649-B4CA-150EB55CC6F3}"/>
              </a:ext>
            </a:extLst>
          </p:cNvPr>
          <p:cNvGrpSpPr/>
          <p:nvPr/>
        </p:nvGrpSpPr>
        <p:grpSpPr>
          <a:xfrm>
            <a:off x="463392" y="3591840"/>
            <a:ext cx="2320752" cy="743824"/>
            <a:chOff x="601720" y="3946072"/>
            <a:chExt cx="2367288" cy="758739"/>
          </a:xfrm>
        </p:grpSpPr>
        <p:sp>
          <p:nvSpPr>
            <p:cNvPr id="9" name="Rectangle 8">
              <a:extLst>
                <a:ext uri="{FF2B5EF4-FFF2-40B4-BE49-F238E27FC236}">
                  <a16:creationId xmlns:a16="http://schemas.microsoft.com/office/drawing/2014/main" id="{2DD8068F-94B8-48F5-8767-5F358FFF3DB6}"/>
                </a:ext>
              </a:extLst>
            </p:cNvPr>
            <p:cNvSpPr/>
            <p:nvPr/>
          </p:nvSpPr>
          <p:spPr bwMode="auto">
            <a:xfrm>
              <a:off x="601720" y="3946072"/>
              <a:ext cx="2367288" cy="75873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6" rIns="179183" bIns="143346" numCol="1" spcCol="0" rtlCol="0" fromWordArt="0" anchor="ctr" anchorCtr="0" forceAA="0" compatLnSpc="1">
              <a:prstTxWarp prst="textNoShape">
                <a:avLst/>
              </a:prstTxWarp>
              <a:noAutofit/>
            </a:bodyPr>
            <a:lstStyle/>
            <a:p>
              <a:pPr marL="0" marR="0" lvl="0" indent="0" algn="l" defTabSz="913411"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Local development</a:t>
              </a:r>
            </a:p>
          </p:txBody>
        </p:sp>
        <p:sp>
          <p:nvSpPr>
            <p:cNvPr id="14" name="Freeform 33">
              <a:extLst>
                <a:ext uri="{FF2B5EF4-FFF2-40B4-BE49-F238E27FC236}">
                  <a16:creationId xmlns:a16="http://schemas.microsoft.com/office/drawing/2014/main" id="{62B5A517-0113-4BE7-872C-9FD89634BCCF}"/>
                </a:ext>
              </a:extLst>
            </p:cNvPr>
            <p:cNvSpPr>
              <a:spLocks noEditPoints="1"/>
            </p:cNvSpPr>
            <p:nvPr/>
          </p:nvSpPr>
          <p:spPr bwMode="auto">
            <a:xfrm>
              <a:off x="829420" y="4159583"/>
              <a:ext cx="367846" cy="331718"/>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89592" tIns="44796" rIns="89592" bIns="44796" numCol="1" anchor="t" anchorCtr="0" compatLnSpc="1">
              <a:prstTxWarp prst="textNoShape">
                <a:avLst/>
              </a:prstTxWarp>
            </a:bodyPr>
            <a:lstStyle/>
            <a:p>
              <a:pPr marL="0" marR="0" lvl="0" indent="0" algn="l" defTabSz="91362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3" name="Group 22">
            <a:extLst>
              <a:ext uri="{FF2B5EF4-FFF2-40B4-BE49-F238E27FC236}">
                <a16:creationId xmlns:a16="http://schemas.microsoft.com/office/drawing/2014/main" id="{652E750D-C1B5-4279-B95A-4342C835F6B9}"/>
              </a:ext>
            </a:extLst>
          </p:cNvPr>
          <p:cNvGrpSpPr/>
          <p:nvPr/>
        </p:nvGrpSpPr>
        <p:grpSpPr>
          <a:xfrm>
            <a:off x="463392" y="4376379"/>
            <a:ext cx="2320752" cy="743824"/>
            <a:chOff x="601720" y="4726013"/>
            <a:chExt cx="2367288" cy="758739"/>
          </a:xfrm>
        </p:grpSpPr>
        <p:sp>
          <p:nvSpPr>
            <p:cNvPr id="10" name="Rectangle 9">
              <a:extLst>
                <a:ext uri="{FF2B5EF4-FFF2-40B4-BE49-F238E27FC236}">
                  <a16:creationId xmlns:a16="http://schemas.microsoft.com/office/drawing/2014/main" id="{75130140-86BE-48B1-85AA-B56283B0A77F}"/>
                </a:ext>
              </a:extLst>
            </p:cNvPr>
            <p:cNvSpPr/>
            <p:nvPr/>
          </p:nvSpPr>
          <p:spPr bwMode="auto">
            <a:xfrm>
              <a:off x="601720" y="4726013"/>
              <a:ext cx="2367288" cy="75873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6" rIns="179183" bIns="143346" numCol="1" spcCol="0" rtlCol="0" fromWordArt="0" anchor="ctr" anchorCtr="0" forceAA="0" compatLnSpc="1">
              <a:prstTxWarp prst="textNoShape">
                <a:avLst/>
              </a:prstTxWarp>
              <a:noAutofit/>
            </a:bodyPr>
            <a:lstStyle/>
            <a:p>
              <a:pPr marL="0" marR="0" lvl="0" indent="0" algn="l" defTabSz="913411"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Monitoring</a:t>
              </a:r>
            </a:p>
          </p:txBody>
        </p:sp>
        <p:sp>
          <p:nvSpPr>
            <p:cNvPr id="15" name="Freeform 41">
              <a:extLst>
                <a:ext uri="{FF2B5EF4-FFF2-40B4-BE49-F238E27FC236}">
                  <a16:creationId xmlns:a16="http://schemas.microsoft.com/office/drawing/2014/main" id="{C9EE7FDE-5236-4B75-A4B4-0FA2B65E2F46}"/>
                </a:ext>
              </a:extLst>
            </p:cNvPr>
            <p:cNvSpPr>
              <a:spLocks noEditPoints="1"/>
            </p:cNvSpPr>
            <p:nvPr/>
          </p:nvSpPr>
          <p:spPr bwMode="auto">
            <a:xfrm>
              <a:off x="806921" y="4879959"/>
              <a:ext cx="412843" cy="441308"/>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89592" tIns="44796" rIns="89592" bIns="44796" numCol="1" anchor="t" anchorCtr="0" compatLnSpc="1">
              <a:prstTxWarp prst="textNoShape">
                <a:avLst/>
              </a:prstTxWarp>
            </a:bodyPr>
            <a:lstStyle/>
            <a:p>
              <a:pPr marL="0" marR="0" lvl="0" indent="0" algn="l" defTabSz="91362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5D9737CA-F03A-427B-8D49-3DA6889E261E}"/>
              </a:ext>
            </a:extLst>
          </p:cNvPr>
          <p:cNvGrpSpPr/>
          <p:nvPr/>
        </p:nvGrpSpPr>
        <p:grpSpPr>
          <a:xfrm>
            <a:off x="413231" y="2026481"/>
            <a:ext cx="2373588" cy="740104"/>
            <a:chOff x="550553" y="2389348"/>
            <a:chExt cx="2421183" cy="754945"/>
          </a:xfrm>
        </p:grpSpPr>
        <p:sp>
          <p:nvSpPr>
            <p:cNvPr id="11" name="Rectangle 10">
              <a:extLst>
                <a:ext uri="{FF2B5EF4-FFF2-40B4-BE49-F238E27FC236}">
                  <a16:creationId xmlns:a16="http://schemas.microsoft.com/office/drawing/2014/main" id="{D3BE10B6-E920-460C-8C79-746B674B0159}"/>
                </a:ext>
              </a:extLst>
            </p:cNvPr>
            <p:cNvSpPr/>
            <p:nvPr/>
          </p:nvSpPr>
          <p:spPr bwMode="auto">
            <a:xfrm>
              <a:off x="601721" y="2389348"/>
              <a:ext cx="2370015" cy="75494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6" rIns="179183" bIns="143346" numCol="1" spcCol="0" rtlCol="0" fromWordArt="0" anchor="ctr" anchorCtr="0" forceAA="0" compatLnSpc="1">
              <a:prstTxWarp prst="textNoShape">
                <a:avLst/>
              </a:prstTxWarp>
              <a:noAutofit/>
            </a:bodyPr>
            <a:lstStyle/>
            <a:p>
              <a:pPr marL="0" marR="0" lvl="0" indent="0" algn="l" defTabSz="913411"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IDE support</a:t>
              </a:r>
            </a:p>
          </p:txBody>
        </p:sp>
        <p:pic>
          <p:nvPicPr>
            <p:cNvPr id="16" name="Picture 15">
              <a:extLst>
                <a:ext uri="{FF2B5EF4-FFF2-40B4-BE49-F238E27FC236}">
                  <a16:creationId xmlns:a16="http://schemas.microsoft.com/office/drawing/2014/main" id="{4DF97BB3-7406-4B2A-A29D-8C8F111D2EB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24612" b="31602"/>
            <a:stretch/>
          </p:blipFill>
          <p:spPr>
            <a:xfrm>
              <a:off x="550553" y="2579931"/>
              <a:ext cx="925579" cy="373778"/>
            </a:xfrm>
            <a:prstGeom prst="rect">
              <a:avLst/>
            </a:prstGeom>
          </p:spPr>
        </p:pic>
      </p:grpSp>
      <p:grpSp>
        <p:nvGrpSpPr>
          <p:cNvPr id="21" name="Group 20">
            <a:extLst>
              <a:ext uri="{FF2B5EF4-FFF2-40B4-BE49-F238E27FC236}">
                <a16:creationId xmlns:a16="http://schemas.microsoft.com/office/drawing/2014/main" id="{91380561-A75B-4FBF-9831-58AEF7CB8967}"/>
              </a:ext>
            </a:extLst>
          </p:cNvPr>
          <p:cNvGrpSpPr/>
          <p:nvPr/>
        </p:nvGrpSpPr>
        <p:grpSpPr>
          <a:xfrm>
            <a:off x="463392" y="2807301"/>
            <a:ext cx="2320752" cy="743824"/>
            <a:chOff x="601720" y="3168541"/>
            <a:chExt cx="2367288" cy="758739"/>
          </a:xfrm>
        </p:grpSpPr>
        <p:sp>
          <p:nvSpPr>
            <p:cNvPr id="12" name="Rectangle 11">
              <a:extLst>
                <a:ext uri="{FF2B5EF4-FFF2-40B4-BE49-F238E27FC236}">
                  <a16:creationId xmlns:a16="http://schemas.microsoft.com/office/drawing/2014/main" id="{94F74A60-080D-4AC7-8E0A-8C87B6DE9563}"/>
                </a:ext>
              </a:extLst>
            </p:cNvPr>
            <p:cNvSpPr/>
            <p:nvPr/>
          </p:nvSpPr>
          <p:spPr bwMode="auto">
            <a:xfrm>
              <a:off x="601720" y="3168541"/>
              <a:ext cx="2367288" cy="75873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6" rIns="179183" bIns="143346" numCol="1" spcCol="0" rtlCol="0" fromWordArt="0" anchor="ctr" anchorCtr="0" forceAA="0" compatLnSpc="1">
              <a:prstTxWarp prst="textNoShape">
                <a:avLst/>
              </a:prstTxWarp>
              <a:noAutofit/>
            </a:bodyPr>
            <a:lstStyle/>
            <a:p>
              <a:pPr marL="0" marR="0" lvl="0" indent="0" algn="l" defTabSz="913411"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Integrated DevOps</a:t>
              </a:r>
            </a:p>
          </p:txBody>
        </p:sp>
        <p:sp>
          <p:nvSpPr>
            <p:cNvPr id="17" name="arrow_5">
              <a:extLst>
                <a:ext uri="{FF2B5EF4-FFF2-40B4-BE49-F238E27FC236}">
                  <a16:creationId xmlns:a16="http://schemas.microsoft.com/office/drawing/2014/main" id="{5DBB2518-863C-4465-8FAE-4293E5BFD029}"/>
                </a:ext>
              </a:extLst>
            </p:cNvPr>
            <p:cNvSpPr>
              <a:spLocks noChangeAspect="1" noEditPoints="1"/>
            </p:cNvSpPr>
            <p:nvPr/>
          </p:nvSpPr>
          <p:spPr bwMode="auto">
            <a:xfrm>
              <a:off x="831249" y="3362353"/>
              <a:ext cx="364188" cy="365656"/>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chemeClr val="bg1"/>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4" name="Group 23">
            <a:extLst>
              <a:ext uri="{FF2B5EF4-FFF2-40B4-BE49-F238E27FC236}">
                <a16:creationId xmlns:a16="http://schemas.microsoft.com/office/drawing/2014/main" id="{1CEC6E4F-021A-4D7B-9277-248D61AAACEE}"/>
              </a:ext>
            </a:extLst>
          </p:cNvPr>
          <p:cNvGrpSpPr/>
          <p:nvPr/>
        </p:nvGrpSpPr>
        <p:grpSpPr>
          <a:xfrm>
            <a:off x="463392" y="5160919"/>
            <a:ext cx="2320752" cy="743824"/>
            <a:chOff x="601720" y="5505956"/>
            <a:chExt cx="2367288" cy="758739"/>
          </a:xfrm>
        </p:grpSpPr>
        <p:sp>
          <p:nvSpPr>
            <p:cNvPr id="13" name="Rectangle 12">
              <a:extLst>
                <a:ext uri="{FF2B5EF4-FFF2-40B4-BE49-F238E27FC236}">
                  <a16:creationId xmlns:a16="http://schemas.microsoft.com/office/drawing/2014/main" id="{EB94548A-FF4D-48BA-A273-FD7578F89922}"/>
                </a:ext>
              </a:extLst>
            </p:cNvPr>
            <p:cNvSpPr/>
            <p:nvPr/>
          </p:nvSpPr>
          <p:spPr bwMode="auto">
            <a:xfrm>
              <a:off x="601720" y="5505956"/>
              <a:ext cx="2367288" cy="75873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6" rIns="179183" bIns="143346" numCol="1" spcCol="0" rtlCol="0" fromWordArt="0" anchor="ctr" anchorCtr="0" forceAA="0" compatLnSpc="1">
              <a:prstTxWarp prst="textNoShape">
                <a:avLst/>
              </a:prstTxWarp>
              <a:noAutofit/>
            </a:bodyPr>
            <a:lstStyle/>
            <a:p>
              <a:pPr marL="0" marR="0" lvl="0" indent="0" algn="l" defTabSz="913411"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Visual debug history</a:t>
              </a:r>
            </a:p>
          </p:txBody>
        </p:sp>
        <p:sp>
          <p:nvSpPr>
            <p:cNvPr id="18" name="Eye">
              <a:extLst>
                <a:ext uri="{FF2B5EF4-FFF2-40B4-BE49-F238E27FC236}">
                  <a16:creationId xmlns:a16="http://schemas.microsoft.com/office/drawing/2014/main" id="{5C340077-B88F-4443-BC1D-9BF54093D4CE}"/>
                </a:ext>
              </a:extLst>
            </p:cNvPr>
            <p:cNvSpPr>
              <a:spLocks noChangeAspect="1" noEditPoints="1"/>
            </p:cNvSpPr>
            <p:nvPr/>
          </p:nvSpPr>
          <p:spPr bwMode="auto">
            <a:xfrm>
              <a:off x="807661" y="5787155"/>
              <a:ext cx="411363" cy="227122"/>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FAF9C7C9-C907-4394-9026-C151EC9A8854}"/>
              </a:ext>
            </a:extLst>
          </p:cNvPr>
          <p:cNvGrpSpPr/>
          <p:nvPr/>
        </p:nvGrpSpPr>
        <p:grpSpPr>
          <a:xfrm>
            <a:off x="3301921" y="4789901"/>
            <a:ext cx="1320348" cy="1114842"/>
            <a:chOff x="3585591" y="4952685"/>
            <a:chExt cx="1346824" cy="1137197"/>
          </a:xfrm>
        </p:grpSpPr>
        <p:sp>
          <p:nvSpPr>
            <p:cNvPr id="36" name="Rectangle 35">
              <a:extLst>
                <a:ext uri="{FF2B5EF4-FFF2-40B4-BE49-F238E27FC236}">
                  <a16:creationId xmlns:a16="http://schemas.microsoft.com/office/drawing/2014/main" id="{9394B161-AA4B-490D-8472-387BD3EE1D67}"/>
                </a:ext>
              </a:extLst>
            </p:cNvPr>
            <p:cNvSpPr/>
            <p:nvPr/>
          </p:nvSpPr>
          <p:spPr bwMode="auto">
            <a:xfrm>
              <a:off x="3585591"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marL="0" marR="0" lvl="0" indent="0" algn="ctr" defTabSz="913411"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Database</a:t>
              </a:r>
            </a:p>
          </p:txBody>
        </p:sp>
        <p:pic>
          <p:nvPicPr>
            <p:cNvPr id="41" name="Picture 2" descr="Image result for azure cosmos db icon">
              <a:hlinkClick r:id="rId4"/>
              <a:extLst>
                <a:ext uri="{FF2B5EF4-FFF2-40B4-BE49-F238E27FC236}">
                  <a16:creationId xmlns:a16="http://schemas.microsoft.com/office/drawing/2014/main" id="{72317771-4B6E-4C57-9D33-F51E0F46566A}"/>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a:ext>
              </a:extLst>
            </a:blip>
            <a:srcRect/>
            <a:stretch>
              <a:fillRect/>
            </a:stretch>
          </p:blipFill>
          <p:spPr bwMode="auto">
            <a:xfrm>
              <a:off x="3824828" y="5517841"/>
              <a:ext cx="813467" cy="4270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7" name="Group 66">
            <a:extLst>
              <a:ext uri="{FF2B5EF4-FFF2-40B4-BE49-F238E27FC236}">
                <a16:creationId xmlns:a16="http://schemas.microsoft.com/office/drawing/2014/main" id="{B6CC29BD-1BA0-4D60-8D53-58D4E94823F8}"/>
              </a:ext>
            </a:extLst>
          </p:cNvPr>
          <p:cNvGrpSpPr/>
          <p:nvPr/>
        </p:nvGrpSpPr>
        <p:grpSpPr>
          <a:xfrm>
            <a:off x="4720022" y="4789901"/>
            <a:ext cx="1320348" cy="1114842"/>
            <a:chOff x="5005810" y="4952685"/>
            <a:chExt cx="1346824" cy="1137197"/>
          </a:xfrm>
        </p:grpSpPr>
        <p:sp>
          <p:nvSpPr>
            <p:cNvPr id="37" name="Rectangle 36">
              <a:extLst>
                <a:ext uri="{FF2B5EF4-FFF2-40B4-BE49-F238E27FC236}">
                  <a16:creationId xmlns:a16="http://schemas.microsoft.com/office/drawing/2014/main" id="{5F199C7C-831B-4682-B664-9105C408E312}"/>
                </a:ext>
              </a:extLst>
            </p:cNvPr>
            <p:cNvSpPr/>
            <p:nvPr/>
          </p:nvSpPr>
          <p:spPr bwMode="auto">
            <a:xfrm>
              <a:off x="5005810"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marL="0" marR="0" lvl="0" indent="0" algn="ctr" defTabSz="913411"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Storage</a:t>
              </a:r>
            </a:p>
          </p:txBody>
        </p:sp>
        <p:pic>
          <p:nvPicPr>
            <p:cNvPr id="42" name="Picture 41">
              <a:hlinkClick r:id="rId7"/>
              <a:extLst>
                <a:ext uri="{FF2B5EF4-FFF2-40B4-BE49-F238E27FC236}">
                  <a16:creationId xmlns:a16="http://schemas.microsoft.com/office/drawing/2014/main" id="{3973A744-D106-41F6-94A8-41977AF97882}"/>
                </a:ext>
              </a:extLst>
            </p:cNvPr>
            <p:cNvPicPr>
              <a:picLocks noChangeAspect="1"/>
            </p:cNvPicPr>
            <p:nvPr/>
          </p:nvPicPr>
          <p:blipFill>
            <a:blip r:embed="rId8" cstate="print">
              <a:biLevel thresh="25000"/>
              <a:extLst>
                <a:ext uri="{28A0092B-C50C-407E-A947-70E740481C1C}">
                  <a14:useLocalDpi xmlns:a14="http://schemas.microsoft.com/office/drawing/2010/main"/>
                </a:ext>
              </a:extLst>
            </a:blip>
            <a:stretch>
              <a:fillRect/>
            </a:stretch>
          </p:blipFill>
          <p:spPr>
            <a:xfrm>
              <a:off x="5434326" y="5517841"/>
              <a:ext cx="489792" cy="424620"/>
            </a:xfrm>
            <a:prstGeom prst="rect">
              <a:avLst/>
            </a:prstGeom>
          </p:spPr>
        </p:pic>
      </p:grpSp>
      <p:grpSp>
        <p:nvGrpSpPr>
          <p:cNvPr id="71" name="Group 70">
            <a:extLst>
              <a:ext uri="{FF2B5EF4-FFF2-40B4-BE49-F238E27FC236}">
                <a16:creationId xmlns:a16="http://schemas.microsoft.com/office/drawing/2014/main" id="{20E09794-A921-419D-9751-47176AB9C44D}"/>
              </a:ext>
            </a:extLst>
          </p:cNvPr>
          <p:cNvGrpSpPr/>
          <p:nvPr/>
        </p:nvGrpSpPr>
        <p:grpSpPr>
          <a:xfrm>
            <a:off x="7572894" y="4789901"/>
            <a:ext cx="1320348" cy="1114842"/>
            <a:chOff x="10686688" y="4952685"/>
            <a:chExt cx="1346824" cy="1137197"/>
          </a:xfrm>
        </p:grpSpPr>
        <p:sp>
          <p:nvSpPr>
            <p:cNvPr id="40" name="Rectangle 39">
              <a:extLst>
                <a:ext uri="{FF2B5EF4-FFF2-40B4-BE49-F238E27FC236}">
                  <a16:creationId xmlns:a16="http://schemas.microsoft.com/office/drawing/2014/main" id="{46FAE3BB-1EF7-4909-8479-8B84150E2772}"/>
                </a:ext>
              </a:extLst>
            </p:cNvPr>
            <p:cNvSpPr/>
            <p:nvPr/>
          </p:nvSpPr>
          <p:spPr bwMode="auto">
            <a:xfrm>
              <a:off x="10686688"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marL="0" marR="0" lvl="0" indent="0" algn="ctr" defTabSz="913411"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Intelligence</a:t>
              </a:r>
            </a:p>
          </p:txBody>
        </p:sp>
        <p:pic>
          <p:nvPicPr>
            <p:cNvPr id="43" name="Picture 6" descr="Related image">
              <a:hlinkClick r:id="rId9"/>
              <a:extLst>
                <a:ext uri="{FF2B5EF4-FFF2-40B4-BE49-F238E27FC236}">
                  <a16:creationId xmlns:a16="http://schemas.microsoft.com/office/drawing/2014/main" id="{E6A504A8-0CC5-4F46-9AC2-0234D61E015E}"/>
                </a:ext>
              </a:extLst>
            </p:cNvPr>
            <p:cNvPicPr>
              <a:picLocks noChangeAspect="1" noChangeArrowheads="1"/>
            </p:cNvPicPr>
            <p:nvPr/>
          </p:nvPicPr>
          <p:blipFill rotWithShape="1">
            <a:blip r:embed="rId10" cstate="print">
              <a:biLevel thresh="25000"/>
              <a:extLst>
                <a:ext uri="{28A0092B-C50C-407E-A947-70E740481C1C}">
                  <a14:useLocalDpi xmlns:a14="http://schemas.microsoft.com/office/drawing/2010/main"/>
                </a:ext>
              </a:extLst>
            </a:blip>
            <a:srcRect/>
            <a:stretch/>
          </p:blipFill>
          <p:spPr bwMode="auto">
            <a:xfrm>
              <a:off x="11077236" y="5541647"/>
              <a:ext cx="565728" cy="3894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3D8F0462-1F94-4C18-997B-8FFE5B66D129}"/>
              </a:ext>
            </a:extLst>
          </p:cNvPr>
          <p:cNvGrpSpPr/>
          <p:nvPr/>
        </p:nvGrpSpPr>
        <p:grpSpPr>
          <a:xfrm>
            <a:off x="6154793" y="4789901"/>
            <a:ext cx="1320348" cy="1114842"/>
            <a:chOff x="9266469" y="4952685"/>
            <a:chExt cx="1346824" cy="1137197"/>
          </a:xfrm>
        </p:grpSpPr>
        <p:sp>
          <p:nvSpPr>
            <p:cNvPr id="35" name="Rectangle 34">
              <a:extLst>
                <a:ext uri="{FF2B5EF4-FFF2-40B4-BE49-F238E27FC236}">
                  <a16:creationId xmlns:a16="http://schemas.microsoft.com/office/drawing/2014/main" id="{2A49B0BA-1DA2-4636-BF4D-32B276BEFED7}"/>
                </a:ext>
              </a:extLst>
            </p:cNvPr>
            <p:cNvSpPr/>
            <p:nvPr/>
          </p:nvSpPr>
          <p:spPr bwMode="auto">
            <a:xfrm>
              <a:off x="9266469"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marL="0" marR="0" lvl="0" indent="0" algn="ctr" defTabSz="913411"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Analytics</a:t>
              </a:r>
            </a:p>
          </p:txBody>
        </p:sp>
        <p:pic>
          <p:nvPicPr>
            <p:cNvPr id="44" name="Picture 8" descr="Image result for azure stream analytics icon">
              <a:hlinkClick r:id="rId11"/>
              <a:extLst>
                <a:ext uri="{FF2B5EF4-FFF2-40B4-BE49-F238E27FC236}">
                  <a16:creationId xmlns:a16="http://schemas.microsoft.com/office/drawing/2014/main" id="{FC677BA8-4197-4CFA-B89F-F4229C95B74E}"/>
                </a:ext>
              </a:extLst>
            </p:cNvPr>
            <p:cNvPicPr>
              <a:picLocks noChangeAspect="1" noChangeArrowheads="1"/>
            </p:cNvPicPr>
            <p:nvPr/>
          </p:nvPicPr>
          <p:blipFill rotWithShape="1">
            <a:blip r:embed="rId12" cstate="print">
              <a:biLevel thresh="25000"/>
              <a:extLst>
                <a:ext uri="{28A0092B-C50C-407E-A947-70E740481C1C}">
                  <a14:useLocalDpi xmlns:a14="http://schemas.microsoft.com/office/drawing/2010/main"/>
                </a:ext>
              </a:extLst>
            </a:blip>
            <a:srcRect t="7228" b="7991"/>
            <a:stretch/>
          </p:blipFill>
          <p:spPr bwMode="auto">
            <a:xfrm>
              <a:off x="9666077" y="5493995"/>
              <a:ext cx="547608" cy="46427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 name="Group 68">
            <a:extLst>
              <a:ext uri="{FF2B5EF4-FFF2-40B4-BE49-F238E27FC236}">
                <a16:creationId xmlns:a16="http://schemas.microsoft.com/office/drawing/2014/main" id="{5ECB7D50-C4A8-4230-9487-942327416754}"/>
              </a:ext>
            </a:extLst>
          </p:cNvPr>
          <p:cNvGrpSpPr/>
          <p:nvPr/>
        </p:nvGrpSpPr>
        <p:grpSpPr>
          <a:xfrm>
            <a:off x="10423440" y="4789901"/>
            <a:ext cx="1320348" cy="1114842"/>
            <a:chOff x="7846249" y="4952685"/>
            <a:chExt cx="1346824" cy="1137197"/>
          </a:xfrm>
        </p:grpSpPr>
        <p:sp>
          <p:nvSpPr>
            <p:cNvPr id="38" name="Rectangle 37">
              <a:extLst>
                <a:ext uri="{FF2B5EF4-FFF2-40B4-BE49-F238E27FC236}">
                  <a16:creationId xmlns:a16="http://schemas.microsoft.com/office/drawing/2014/main" id="{01894BD1-3485-442C-8FE7-528E265052A6}"/>
                </a:ext>
              </a:extLst>
            </p:cNvPr>
            <p:cNvSpPr/>
            <p:nvPr/>
          </p:nvSpPr>
          <p:spPr bwMode="auto">
            <a:xfrm>
              <a:off x="7846249"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marL="0" marR="0" lvl="0" indent="0" algn="ctr" defTabSz="913411"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IoT</a:t>
              </a:r>
            </a:p>
          </p:txBody>
        </p:sp>
        <p:pic>
          <p:nvPicPr>
            <p:cNvPr id="45" name="Picture 10" descr="Image result for azure IoT icon">
              <a:hlinkClick r:id="rId13"/>
              <a:extLst>
                <a:ext uri="{FF2B5EF4-FFF2-40B4-BE49-F238E27FC236}">
                  <a16:creationId xmlns:a16="http://schemas.microsoft.com/office/drawing/2014/main" id="{438C95F1-36C6-44A7-B143-54721927BBDA}"/>
                </a:ext>
              </a:extLst>
            </p:cNvPr>
            <p:cNvPicPr>
              <a:picLocks noChangeAspect="1" noChangeArrowheads="1"/>
            </p:cNvPicPr>
            <p:nvPr/>
          </p:nvPicPr>
          <p:blipFill rotWithShape="1">
            <a:blip r:embed="rId14" cstate="print">
              <a:biLevel thresh="25000"/>
              <a:extLst>
                <a:ext uri="{28A0092B-C50C-407E-A947-70E740481C1C}">
                  <a14:useLocalDpi xmlns:a14="http://schemas.microsoft.com/office/drawing/2010/main"/>
                </a:ext>
              </a:extLst>
            </a:blip>
            <a:srcRect/>
            <a:stretch/>
          </p:blipFill>
          <p:spPr bwMode="auto">
            <a:xfrm>
              <a:off x="8313003" y="5523738"/>
              <a:ext cx="413316" cy="4043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8" name="Group 67">
            <a:extLst>
              <a:ext uri="{FF2B5EF4-FFF2-40B4-BE49-F238E27FC236}">
                <a16:creationId xmlns:a16="http://schemas.microsoft.com/office/drawing/2014/main" id="{996CFDEA-9096-4A76-A348-7A1C8F7B9605}"/>
              </a:ext>
            </a:extLst>
          </p:cNvPr>
          <p:cNvGrpSpPr/>
          <p:nvPr/>
        </p:nvGrpSpPr>
        <p:grpSpPr>
          <a:xfrm>
            <a:off x="9005339" y="4789901"/>
            <a:ext cx="1320348" cy="1114842"/>
            <a:chOff x="6426030" y="4952685"/>
            <a:chExt cx="1346824" cy="1137197"/>
          </a:xfrm>
        </p:grpSpPr>
        <p:sp>
          <p:nvSpPr>
            <p:cNvPr id="39" name="Rectangle 38">
              <a:extLst>
                <a:ext uri="{FF2B5EF4-FFF2-40B4-BE49-F238E27FC236}">
                  <a16:creationId xmlns:a16="http://schemas.microsoft.com/office/drawing/2014/main" id="{98B8E2F0-428C-4D19-ACED-321431CF5662}"/>
                </a:ext>
              </a:extLst>
            </p:cNvPr>
            <p:cNvSpPr/>
            <p:nvPr/>
          </p:nvSpPr>
          <p:spPr bwMode="auto">
            <a:xfrm>
              <a:off x="6426030"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marL="0" marR="0" lvl="0" indent="0" algn="ctr" defTabSz="913411"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Security</a:t>
              </a:r>
            </a:p>
          </p:txBody>
        </p:sp>
        <p:pic>
          <p:nvPicPr>
            <p:cNvPr id="46" name="Picture 12" descr="Image result for azure active directory icon">
              <a:hlinkClick r:id="rId15"/>
              <a:extLst>
                <a:ext uri="{FF2B5EF4-FFF2-40B4-BE49-F238E27FC236}">
                  <a16:creationId xmlns:a16="http://schemas.microsoft.com/office/drawing/2014/main" id="{5E3D22DB-A577-4DC7-8CB1-DE4A52754889}"/>
                </a:ext>
              </a:extLst>
            </p:cNvPr>
            <p:cNvPicPr>
              <a:picLocks noChangeAspect="1" noChangeArrowheads="1"/>
            </p:cNvPicPr>
            <p:nvPr/>
          </p:nvPicPr>
          <p:blipFill>
            <a:blip r:embed="rId16" cstate="print">
              <a:biLevel thresh="50000"/>
              <a:extLst>
                <a:ext uri="{28A0092B-C50C-407E-A947-70E740481C1C}">
                  <a14:useLocalDpi xmlns:a14="http://schemas.microsoft.com/office/drawing/2010/main"/>
                </a:ext>
              </a:extLst>
            </a:blip>
            <a:srcRect/>
            <a:stretch>
              <a:fillRect/>
            </a:stretch>
          </p:blipFill>
          <p:spPr bwMode="auto">
            <a:xfrm>
              <a:off x="6872820" y="5505031"/>
              <a:ext cx="453241" cy="453241"/>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Rectangle 25">
            <a:extLst>
              <a:ext uri="{FF2B5EF4-FFF2-40B4-BE49-F238E27FC236}">
                <a16:creationId xmlns:a16="http://schemas.microsoft.com/office/drawing/2014/main" id="{44B50CB9-F389-4988-96F3-7A680AC36FF4}"/>
              </a:ext>
            </a:extLst>
          </p:cNvPr>
          <p:cNvSpPr/>
          <p:nvPr/>
        </p:nvSpPr>
        <p:spPr bwMode="auto">
          <a:xfrm>
            <a:off x="9005339" y="2026481"/>
            <a:ext cx="2738449" cy="59359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23318" tIns="146243" rIns="182802" bIns="146243" numCol="1" spcCol="0" rtlCol="0" fromWordArt="0" anchor="ctr" anchorCtr="0" forceAA="0" compatLnSpc="1">
            <a:prstTxWarp prst="textNoShape">
              <a:avLst/>
            </a:prstTxWarp>
            <a:noAutofit/>
          </a:bodyPr>
          <a:lstStyle/>
          <a:p>
            <a:pPr marL="0" marR="0" lvl="0" indent="0" algn="l" defTabSz="931946"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rPr>
              <a:t>Logic Apps</a:t>
            </a:r>
          </a:p>
        </p:txBody>
      </p:sp>
      <p:sp>
        <p:nvSpPr>
          <p:cNvPr id="27" name="Rectangle 26">
            <a:extLst>
              <a:ext uri="{FF2B5EF4-FFF2-40B4-BE49-F238E27FC236}">
                <a16:creationId xmlns:a16="http://schemas.microsoft.com/office/drawing/2014/main" id="{4C74B885-E590-4BFF-871E-47BDF5E04F6E}"/>
              </a:ext>
            </a:extLst>
          </p:cNvPr>
          <p:cNvSpPr/>
          <p:nvPr/>
        </p:nvSpPr>
        <p:spPr bwMode="auto">
          <a:xfrm>
            <a:off x="9005339" y="2620071"/>
            <a:ext cx="2738449" cy="208664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marL="0" marR="0" lvl="0" indent="0" algn="ctr" defTabSz="913874"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a:ln>
                  <a:noFill/>
                </a:ln>
                <a:gradFill>
                  <a:gsLst>
                    <a:gs pos="0">
                      <a:srgbClr val="1A1A1A"/>
                    </a:gs>
                    <a:gs pos="85000">
                      <a:srgbClr val="1A1A1A"/>
                    </a:gs>
                  </a:gsLst>
                  <a:lin ang="16200000" scaled="1"/>
                </a:gradFill>
                <a:effectLst/>
                <a:uLnTx/>
                <a:uFillTx/>
                <a:latin typeface="Segoe UI" panose="020B0502040204020203" pitchFamily="34" charset="0"/>
                <a:ea typeface="+mn-ea"/>
                <a:cs typeface="Segoe UI" panose="020B0502040204020203" pitchFamily="34" charset="0"/>
              </a:rPr>
              <a:t>Design workflows and orchestrate processes</a:t>
            </a:r>
          </a:p>
        </p:txBody>
      </p:sp>
      <p:grpSp>
        <p:nvGrpSpPr>
          <p:cNvPr id="28" name="Group 27">
            <a:extLst>
              <a:ext uri="{FF2B5EF4-FFF2-40B4-BE49-F238E27FC236}">
                <a16:creationId xmlns:a16="http://schemas.microsoft.com/office/drawing/2014/main" id="{C6D78602-2EA4-47AA-9B83-0E3BF801A738}"/>
              </a:ext>
            </a:extLst>
          </p:cNvPr>
          <p:cNvGrpSpPr/>
          <p:nvPr/>
        </p:nvGrpSpPr>
        <p:grpSpPr>
          <a:xfrm>
            <a:off x="9213865" y="2192807"/>
            <a:ext cx="489221" cy="267904"/>
            <a:chOff x="7712710" y="2866532"/>
            <a:chExt cx="900970" cy="493385"/>
          </a:xfrm>
        </p:grpSpPr>
        <p:sp>
          <p:nvSpPr>
            <p:cNvPr id="29" name="Rectangle 28">
              <a:extLst>
                <a:ext uri="{FF2B5EF4-FFF2-40B4-BE49-F238E27FC236}">
                  <a16:creationId xmlns:a16="http://schemas.microsoft.com/office/drawing/2014/main" id="{06D8050C-9579-4249-BFA9-EA5079CA4465}"/>
                </a:ext>
              </a:extLst>
            </p:cNvPr>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41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0D5B5B6C-BEBD-4485-A424-BCB1E9043756}"/>
                </a:ext>
              </a:extLst>
            </p:cNvPr>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41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2CDD8562-56AC-40EA-A24E-283670BCAEC2}"/>
                </a:ext>
              </a:extLst>
            </p:cNvPr>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41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Left Brace 31">
              <a:extLst>
                <a:ext uri="{FF2B5EF4-FFF2-40B4-BE49-F238E27FC236}">
                  <a16:creationId xmlns:a16="http://schemas.microsoft.com/office/drawing/2014/main" id="{581058D7-0A4D-435A-AF68-DFBB15C9FA01}"/>
                </a:ext>
              </a:extLst>
            </p:cNvPr>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62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3" name="Left Brace 32">
              <a:extLst>
                <a:ext uri="{FF2B5EF4-FFF2-40B4-BE49-F238E27FC236}">
                  <a16:creationId xmlns:a16="http://schemas.microsoft.com/office/drawing/2014/main" id="{0BBE604B-BD6B-4782-9285-5FF0CC2A3B56}"/>
                </a:ext>
              </a:extLst>
            </p:cNvPr>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62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4" name="Left Brace 33">
              <a:extLst>
                <a:ext uri="{FF2B5EF4-FFF2-40B4-BE49-F238E27FC236}">
                  <a16:creationId xmlns:a16="http://schemas.microsoft.com/office/drawing/2014/main" id="{084F970E-4DE1-4946-89E8-D57DC0822BE1}"/>
                </a:ext>
              </a:extLst>
            </p:cNvPr>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62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48" name="Rectangle 47">
            <a:extLst>
              <a:ext uri="{FF2B5EF4-FFF2-40B4-BE49-F238E27FC236}">
                <a16:creationId xmlns:a16="http://schemas.microsoft.com/office/drawing/2014/main" id="{DDAD1A25-88F9-4638-879E-16E8957D7786}"/>
              </a:ext>
            </a:extLst>
          </p:cNvPr>
          <p:cNvSpPr/>
          <p:nvPr/>
        </p:nvSpPr>
        <p:spPr bwMode="auto">
          <a:xfrm>
            <a:off x="3301922" y="2026481"/>
            <a:ext cx="2738449" cy="59359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0" tIns="146243" rIns="182802" bIns="146243" numCol="1" spcCol="0" rtlCol="0" fromWordArt="0" anchor="ctr" anchorCtr="0" forceAA="0" compatLnSpc="1">
            <a:prstTxWarp prst="textNoShape">
              <a:avLst/>
            </a:prstTxWarp>
            <a:noAutofit/>
          </a:bodyPr>
          <a:lstStyle/>
          <a:p>
            <a:pPr marL="0" marR="0" lvl="0" indent="0" algn="l" defTabSz="931946"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rPr>
              <a:t>Event Grid</a:t>
            </a:r>
          </a:p>
        </p:txBody>
      </p:sp>
      <p:sp>
        <p:nvSpPr>
          <p:cNvPr id="49" name="Rectangle 48">
            <a:extLst>
              <a:ext uri="{FF2B5EF4-FFF2-40B4-BE49-F238E27FC236}">
                <a16:creationId xmlns:a16="http://schemas.microsoft.com/office/drawing/2014/main" id="{F912F917-D969-475C-8A98-F0C17FE92305}"/>
              </a:ext>
            </a:extLst>
          </p:cNvPr>
          <p:cNvSpPr/>
          <p:nvPr/>
        </p:nvSpPr>
        <p:spPr bwMode="auto">
          <a:xfrm>
            <a:off x="3301922" y="2620071"/>
            <a:ext cx="2738449" cy="208664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marL="0" marR="0" lvl="0" indent="0" algn="ctr" defTabSz="913874"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a:ln>
                  <a:noFill/>
                </a:ln>
                <a:gradFill>
                  <a:gsLst>
                    <a:gs pos="0">
                      <a:srgbClr val="1A1A1A"/>
                    </a:gs>
                    <a:gs pos="85000">
                      <a:srgbClr val="1A1A1A"/>
                    </a:gs>
                  </a:gsLst>
                  <a:lin ang="16200000" scaled="1"/>
                </a:gradFill>
                <a:effectLst/>
                <a:uLnTx/>
                <a:uFillTx/>
                <a:latin typeface="Segoe UI" panose="020B0502040204020203" pitchFamily="34" charset="0"/>
                <a:ea typeface="Times New Roman" panose="02020603050405020304" pitchFamily="18" charset="0"/>
                <a:cs typeface="Segoe UI" panose="020B0502040204020203" pitchFamily="34" charset="0"/>
              </a:rPr>
              <a:t>Manage all events that can trigger code or logic</a:t>
            </a:r>
            <a:endParaRPr kumimoji="0" lang="en-US" sz="1567" b="0" i="0" u="none" strike="noStrike" kern="1200" cap="none" spc="0" normalizeH="0" baseline="0" noProof="0">
              <a:ln>
                <a:noFill/>
              </a:ln>
              <a:gradFill>
                <a:gsLst>
                  <a:gs pos="0">
                    <a:srgbClr val="1A1A1A"/>
                  </a:gs>
                  <a:gs pos="85000">
                    <a:srgbClr val="1A1A1A"/>
                  </a:gs>
                </a:gsLst>
                <a:lin ang="16200000" scaled="1"/>
              </a:gradFill>
              <a:effectLst/>
              <a:uLnTx/>
              <a:uFillTx/>
              <a:latin typeface="Segoe UI" panose="020B0502040204020203" pitchFamily="34" charset="0"/>
              <a:ea typeface="Calibri" panose="020F0502020204030204" pitchFamily="34" charset="0"/>
              <a:cs typeface="Segoe UI" panose="020B0502040204020203" pitchFamily="34" charset="0"/>
            </a:endParaRPr>
          </a:p>
        </p:txBody>
      </p:sp>
      <p:pic>
        <p:nvPicPr>
          <p:cNvPr id="50" name="Picture 14" descr="Image result for azure event grid">
            <a:extLst>
              <a:ext uri="{FF2B5EF4-FFF2-40B4-BE49-F238E27FC236}">
                <a16:creationId xmlns:a16="http://schemas.microsoft.com/office/drawing/2014/main" id="{D24DB97F-BBEA-4AEE-AACE-B79A57970F02}"/>
              </a:ext>
            </a:extLst>
          </p:cNvPr>
          <p:cNvPicPr>
            <a:picLocks noChangeAspect="1" noChangeArrowheads="1"/>
          </p:cNvPicPr>
          <p:nvPr/>
        </p:nvPicPr>
        <p:blipFill>
          <a:blip r:embed="rId17" cstate="print">
            <a:biLevel thresh="25000"/>
            <a:extLst>
              <a:ext uri="{28A0092B-C50C-407E-A947-70E740481C1C}">
                <a14:useLocalDpi xmlns:a14="http://schemas.microsoft.com/office/drawing/2010/main"/>
              </a:ext>
            </a:extLst>
          </a:blip>
          <a:srcRect/>
          <a:stretch>
            <a:fillRect/>
          </a:stretch>
        </p:blipFill>
        <p:spPr bwMode="auto">
          <a:xfrm>
            <a:off x="3395487" y="2154947"/>
            <a:ext cx="643607" cy="337894"/>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2B691493-6F82-46FA-B20C-9E12AF29D2BC}"/>
              </a:ext>
            </a:extLst>
          </p:cNvPr>
          <p:cNvSpPr/>
          <p:nvPr/>
        </p:nvSpPr>
        <p:spPr bwMode="auto">
          <a:xfrm>
            <a:off x="6154794" y="2026481"/>
            <a:ext cx="2738449" cy="59359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61961" tIns="146243" rIns="182802" bIns="146243" numCol="1" spcCol="0" rtlCol="0" fromWordArt="0" anchor="ctr" anchorCtr="0" forceAA="0" compatLnSpc="1">
            <a:prstTxWarp prst="textNoShape">
              <a:avLst/>
            </a:prstTxWarp>
            <a:noAutofit/>
          </a:bodyPr>
          <a:lstStyle/>
          <a:p>
            <a:pPr marL="0" marR="0" lvl="0" indent="0" algn="l" defTabSz="931946"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rPr>
              <a:t>Functions</a:t>
            </a:r>
          </a:p>
        </p:txBody>
      </p:sp>
      <p:sp>
        <p:nvSpPr>
          <p:cNvPr id="53" name="Rectangle 52">
            <a:extLst>
              <a:ext uri="{FF2B5EF4-FFF2-40B4-BE49-F238E27FC236}">
                <a16:creationId xmlns:a16="http://schemas.microsoft.com/office/drawing/2014/main" id="{14B58EEA-B18C-4890-A545-E250DB7649C6}"/>
              </a:ext>
            </a:extLst>
          </p:cNvPr>
          <p:cNvSpPr/>
          <p:nvPr/>
        </p:nvSpPr>
        <p:spPr bwMode="auto">
          <a:xfrm>
            <a:off x="6154794" y="2620071"/>
            <a:ext cx="2738449" cy="208664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marL="0" marR="0" lvl="0" indent="0" algn="ctr" defTabSz="913874"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a:ln>
                  <a:noFill/>
                </a:ln>
                <a:gradFill>
                  <a:gsLst>
                    <a:gs pos="0">
                      <a:srgbClr val="1A1A1A"/>
                    </a:gs>
                    <a:gs pos="85000">
                      <a:srgbClr val="1A1A1A"/>
                    </a:gs>
                  </a:gsLst>
                  <a:lin ang="16200000" scaled="1"/>
                </a:gradFill>
                <a:effectLst/>
                <a:uLnTx/>
                <a:uFillTx/>
                <a:latin typeface="Segoe UI" panose="020B0502040204020203" pitchFamily="34" charset="0"/>
                <a:ea typeface="+mn-ea"/>
                <a:cs typeface="Segoe UI" panose="020B0502040204020203" pitchFamily="34" charset="0"/>
              </a:rPr>
              <a:t>Execute your code based on events you specify</a:t>
            </a:r>
          </a:p>
        </p:txBody>
      </p:sp>
      <p:grpSp>
        <p:nvGrpSpPr>
          <p:cNvPr id="54" name="Group 53">
            <a:extLst>
              <a:ext uri="{FF2B5EF4-FFF2-40B4-BE49-F238E27FC236}">
                <a16:creationId xmlns:a16="http://schemas.microsoft.com/office/drawing/2014/main" id="{ACCE251F-BA56-4CF0-958C-5806437B5F84}"/>
              </a:ext>
            </a:extLst>
          </p:cNvPr>
          <p:cNvGrpSpPr/>
          <p:nvPr/>
        </p:nvGrpSpPr>
        <p:grpSpPr>
          <a:xfrm>
            <a:off x="6340178" y="2165730"/>
            <a:ext cx="471899" cy="315095"/>
            <a:chOff x="6795675" y="2984792"/>
            <a:chExt cx="651897" cy="435283"/>
          </a:xfrm>
          <a:solidFill>
            <a:schemeClr val="bg1"/>
          </a:solidFill>
        </p:grpSpPr>
        <p:sp>
          <p:nvSpPr>
            <p:cNvPr id="55" name="Freeform 18">
              <a:extLst>
                <a:ext uri="{FF2B5EF4-FFF2-40B4-BE49-F238E27FC236}">
                  <a16:creationId xmlns:a16="http://schemas.microsoft.com/office/drawing/2014/main" id="{61CF71F0-A2A2-49F0-806D-4CB5307EACF1}"/>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592" tIns="44796" rIns="89592" bIns="44796" numCol="1" anchor="t" anchorCtr="0" compatLnSpc="1">
              <a:prstTxWarp prst="textNoShape">
                <a:avLst/>
              </a:prstTxWarp>
            </a:bodyPr>
            <a:lstStyle/>
            <a:p>
              <a:pPr marL="0" marR="0" lvl="0" indent="0" algn="l" defTabSz="91362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nvGrpSpPr>
            <p:cNvPr id="56" name="Group 55">
              <a:extLst>
                <a:ext uri="{FF2B5EF4-FFF2-40B4-BE49-F238E27FC236}">
                  <a16:creationId xmlns:a16="http://schemas.microsoft.com/office/drawing/2014/main" id="{B44AE46B-27D1-4E39-924B-FBE93C9282E0}"/>
                </a:ext>
              </a:extLst>
            </p:cNvPr>
            <p:cNvGrpSpPr/>
            <p:nvPr/>
          </p:nvGrpSpPr>
          <p:grpSpPr>
            <a:xfrm>
              <a:off x="6795675" y="3059346"/>
              <a:ext cx="141873" cy="271583"/>
              <a:chOff x="3016688" y="2176623"/>
              <a:chExt cx="166688" cy="319087"/>
            </a:xfrm>
            <a:grpFill/>
          </p:grpSpPr>
          <p:cxnSp>
            <p:nvCxnSpPr>
              <p:cNvPr id="60" name="Straight Connector 59">
                <a:extLst>
                  <a:ext uri="{FF2B5EF4-FFF2-40B4-BE49-F238E27FC236}">
                    <a16:creationId xmlns:a16="http://schemas.microsoft.com/office/drawing/2014/main" id="{6483BB30-55A5-4D72-903B-75EEDF6AAE58}"/>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9E2460B-DC1A-4DC8-A92A-3D935AC7DE84}"/>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12D249EA-D91E-479C-B041-C3A083AAF7F8}"/>
                </a:ext>
              </a:extLst>
            </p:cNvPr>
            <p:cNvGrpSpPr/>
            <p:nvPr/>
          </p:nvGrpSpPr>
          <p:grpSpPr>
            <a:xfrm flipH="1">
              <a:off x="7305699" y="3059346"/>
              <a:ext cx="141873" cy="271583"/>
              <a:chOff x="3016688" y="2176623"/>
              <a:chExt cx="166688" cy="319087"/>
            </a:xfrm>
            <a:grpFill/>
          </p:grpSpPr>
          <p:cxnSp>
            <p:nvCxnSpPr>
              <p:cNvPr id="58" name="Straight Connector 57">
                <a:extLst>
                  <a:ext uri="{FF2B5EF4-FFF2-40B4-BE49-F238E27FC236}">
                    <a16:creationId xmlns:a16="http://schemas.microsoft.com/office/drawing/2014/main" id="{C299727D-DDA7-4272-AE4E-F9D33CB6220B}"/>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967EFDB-C9D4-4D66-988C-DC4BDFDD5138}"/>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73" name="Straight Connector 72">
            <a:extLst>
              <a:ext uri="{FF2B5EF4-FFF2-40B4-BE49-F238E27FC236}">
                <a16:creationId xmlns:a16="http://schemas.microsoft.com/office/drawing/2014/main" id="{2C2B82EA-22F2-4566-89D0-0A496B40DD4D}"/>
              </a:ext>
            </a:extLst>
          </p:cNvPr>
          <p:cNvCxnSpPr>
            <a:cxnSpLocks/>
          </p:cNvCxnSpPr>
          <p:nvPr/>
        </p:nvCxnSpPr>
        <p:spPr>
          <a:xfrm>
            <a:off x="3044370" y="2218901"/>
            <a:ext cx="0" cy="3493421"/>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D008F495-8AB4-4BDF-AFA7-9139AD939795}"/>
              </a:ext>
            </a:extLst>
          </p:cNvPr>
          <p:cNvSpPr>
            <a:spLocks noGrp="1"/>
          </p:cNvSpPr>
          <p:nvPr>
            <p:ph type="title" idx="4294967295"/>
          </p:nvPr>
        </p:nvSpPr>
        <p:spPr>
          <a:xfrm>
            <a:off x="444500" y="365125"/>
            <a:ext cx="10515600" cy="1325563"/>
          </a:xfrm>
        </p:spPr>
        <p:txBody>
          <a:bodyPr/>
          <a:lstStyle/>
          <a:p>
            <a:r>
              <a:rPr lang="en-US"/>
              <a:t>Full </a:t>
            </a:r>
            <a:r>
              <a:rPr lang="en-US">
                <a:solidFill>
                  <a:srgbClr val="0078D7"/>
                </a:solidFill>
              </a:rPr>
              <a:t>integration</a:t>
            </a:r>
            <a:r>
              <a:rPr lang="en-US"/>
              <a:t> with Azure ecosystem</a:t>
            </a:r>
            <a:br>
              <a:rPr lang="en-US"/>
            </a:br>
            <a:r>
              <a:rPr lang="en-US" sz="1765"/>
              <a:t>Functions is the center piece of the Serverless platform</a:t>
            </a:r>
            <a:endParaRPr lang="en-US"/>
          </a:p>
        </p:txBody>
      </p:sp>
      <p:sp>
        <p:nvSpPr>
          <p:cNvPr id="62" name="TextBox 61">
            <a:extLst>
              <a:ext uri="{FF2B5EF4-FFF2-40B4-BE49-F238E27FC236}">
                <a16:creationId xmlns:a16="http://schemas.microsoft.com/office/drawing/2014/main" id="{658FACC4-822B-46E8-8BBB-2589BB2B3FC7}"/>
              </a:ext>
            </a:extLst>
          </p:cNvPr>
          <p:cNvSpPr txBox="1"/>
          <p:nvPr/>
        </p:nvSpPr>
        <p:spPr>
          <a:xfrm>
            <a:off x="256285" y="6407798"/>
            <a:ext cx="7253973" cy="307777"/>
          </a:xfrm>
          <a:prstGeom prst="rect">
            <a:avLst/>
          </a:prstGeom>
          <a:noFill/>
        </p:spPr>
        <p:txBody>
          <a:bodyPr wrap="none" rtlCol="0">
            <a:spAutoFit/>
          </a:bodyPr>
          <a:lstStyle/>
          <a:p>
            <a:r>
              <a:rPr lang="nl-NL" sz="1400"/>
              <a:t>Future Tech – 13 March 2019 – Introduction to Azure Durable Functions – Carl in ’t Veld – @cveld</a:t>
            </a:r>
          </a:p>
        </p:txBody>
      </p:sp>
    </p:spTree>
    <p:extLst>
      <p:ext uri="{BB962C8B-B14F-4D97-AF65-F5344CB8AC3E}">
        <p14:creationId xmlns:p14="http://schemas.microsoft.com/office/powerpoint/2010/main" val="29466187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Afbeelding 4">
            <a:extLst>
              <a:ext uri="{FF2B5EF4-FFF2-40B4-BE49-F238E27FC236}">
                <a16:creationId xmlns:a16="http://schemas.microsoft.com/office/drawing/2014/main" id="{B9115670-B8E1-4B71-9739-72B8DCE2B4B2}"/>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1"/>
            <a:ext cx="12192000" cy="2030506"/>
          </a:xfrm>
          <a:prstGeom prst="rect">
            <a:avLst/>
          </a:prstGeom>
        </p:spPr>
      </p:pic>
      <p:pic>
        <p:nvPicPr>
          <p:cNvPr id="12" name="Afbeelding 6">
            <a:extLst>
              <a:ext uri="{FF2B5EF4-FFF2-40B4-BE49-F238E27FC236}">
                <a16:creationId xmlns:a16="http://schemas.microsoft.com/office/drawing/2014/main" id="{B03C1CC0-07D9-4F3C-A16C-BEBD5A086ACF}"/>
              </a:ext>
            </a:extLst>
          </p:cNvPr>
          <p:cNvPicPr>
            <a:picLocks noChangeAspect="1"/>
          </p:cNvPicPr>
          <p:nvPr/>
        </p:nvPicPr>
        <p:blipFill>
          <a:blip r:embed="rId4"/>
          <a:stretch>
            <a:fillRect/>
          </a:stretch>
        </p:blipFill>
        <p:spPr>
          <a:xfrm>
            <a:off x="10635072" y="327003"/>
            <a:ext cx="1211084" cy="1376500"/>
          </a:xfrm>
          <a:prstGeom prst="rect">
            <a:avLst/>
          </a:prstGeom>
        </p:spPr>
      </p:pic>
      <p:sp>
        <p:nvSpPr>
          <p:cNvPr id="2" name="Title 1">
            <a:extLst>
              <a:ext uri="{FF2B5EF4-FFF2-40B4-BE49-F238E27FC236}">
                <a16:creationId xmlns:a16="http://schemas.microsoft.com/office/drawing/2014/main" id="{FF17A04B-1998-4F96-82BA-5911F978E88C}"/>
              </a:ext>
            </a:extLst>
          </p:cNvPr>
          <p:cNvSpPr>
            <a:spLocks noGrp="1"/>
          </p:cNvSpPr>
          <p:nvPr>
            <p:ph type="title"/>
          </p:nvPr>
        </p:nvSpPr>
        <p:spPr/>
        <p:txBody>
          <a:bodyPr/>
          <a:lstStyle/>
          <a:p>
            <a:r>
              <a:rPr lang="en-US">
                <a:solidFill>
                  <a:schemeClr val="bg1"/>
                </a:solidFill>
              </a:rPr>
              <a:t>Bindings and integrations</a:t>
            </a:r>
          </a:p>
        </p:txBody>
      </p:sp>
      <p:sp>
        <p:nvSpPr>
          <p:cNvPr id="10" name="Text Placeholder 9">
            <a:extLst>
              <a:ext uri="{FF2B5EF4-FFF2-40B4-BE49-F238E27FC236}">
                <a16:creationId xmlns:a16="http://schemas.microsoft.com/office/drawing/2014/main" id="{EB9195A2-BA97-4929-862A-1AAAB63A6AEC}"/>
              </a:ext>
            </a:extLst>
          </p:cNvPr>
          <p:cNvSpPr>
            <a:spLocks noGrp="1"/>
          </p:cNvSpPr>
          <p:nvPr>
            <p:ph type="body" sz="quarter" idx="12"/>
          </p:nvPr>
        </p:nvSpPr>
        <p:spPr>
          <a:xfrm>
            <a:off x="965199" y="2284419"/>
            <a:ext cx="9974943" cy="3930307"/>
          </a:xfrm>
        </p:spPr>
        <p:txBody>
          <a:bodyPr/>
          <a:lstStyle/>
          <a:p>
            <a:r>
              <a:rPr lang="en-US" sz="1600">
                <a:gradFill>
                  <a:gsLst>
                    <a:gs pos="2917">
                      <a:schemeClr val="tx1"/>
                    </a:gs>
                    <a:gs pos="30000">
                      <a:schemeClr val="tx1"/>
                    </a:gs>
                  </a:gsLst>
                  <a:lin ang="5400000" scaled="0"/>
                </a:gradFill>
              </a:rPr>
              <a:t>Microsoft</a:t>
            </a:r>
            <a:r>
              <a:rPr lang="en-US" sz="1600" err="1">
                <a:gradFill>
                  <a:gsLst>
                    <a:gs pos="2917">
                      <a:schemeClr val="tx1"/>
                    </a:gs>
                    <a:gs pos="30000">
                      <a:schemeClr val="tx1"/>
                    </a:gs>
                  </a:gsLst>
                  <a:lin ang="5400000" scaled="0"/>
                </a:gradFill>
              </a:rPr>
              <a:t>.NET.Sdk.Functions</a:t>
            </a:r>
            <a:r>
              <a:rPr lang="en-US" sz="1600">
                <a:gradFill>
                  <a:gsLst>
                    <a:gs pos="2917">
                      <a:schemeClr val="tx1"/>
                    </a:gs>
                    <a:gs pos="30000">
                      <a:schemeClr val="tx1"/>
                    </a:gs>
                  </a:gsLst>
                  <a:lin ang="5400000" scaled="0"/>
                </a:gradFill>
              </a:rPr>
              <a:t> (.NET Standard 2.0)  HTTP and Timer</a:t>
            </a:r>
          </a:p>
          <a:p>
            <a:r>
              <a:rPr lang="en-US" sz="1600">
                <a:gradFill>
                  <a:gsLst>
                    <a:gs pos="2917">
                      <a:schemeClr val="tx1"/>
                    </a:gs>
                    <a:gs pos="30000">
                      <a:schemeClr val="tx1"/>
                    </a:gs>
                  </a:gsLst>
                  <a:lin ang="5400000" scaled="0"/>
                </a:gradFill>
              </a:rPr>
              <a:t>Microsoft</a:t>
            </a:r>
            <a:r>
              <a:rPr lang="en-US" sz="1600" err="1">
                <a:gradFill>
                  <a:gsLst>
                    <a:gs pos="2917">
                      <a:schemeClr val="tx1"/>
                    </a:gs>
                    <a:gs pos="30000">
                      <a:schemeClr val="tx1"/>
                    </a:gs>
                  </a:gsLst>
                  <a:lin ang="5400000" scaled="0"/>
                </a:gradFill>
              </a:rPr>
              <a:t>.Azure.WebJobs.Extensions.</a:t>
            </a:r>
            <a:r>
              <a:rPr lang="en-US" sz="1600">
                <a:gradFill>
                  <a:gsLst>
                    <a:gs pos="2917">
                      <a:schemeClr val="tx1"/>
                    </a:gs>
                    <a:gs pos="30000">
                      <a:schemeClr val="tx1"/>
                    </a:gs>
                  </a:gsLst>
                  <a:lin ang="5400000" scaled="0"/>
                </a:gradFill>
              </a:rPr>
              <a:t>Storage</a:t>
            </a:r>
            <a:endParaRPr lang="en-US" sz="1200">
              <a:gradFill>
                <a:gsLst>
                  <a:gs pos="2917">
                    <a:schemeClr val="tx1"/>
                  </a:gs>
                  <a:gs pos="30000">
                    <a:schemeClr val="tx1"/>
                  </a:gs>
                </a:gsLst>
                <a:lin ang="5400000" scaled="0"/>
              </a:gradFill>
            </a:endParaRPr>
          </a:p>
          <a:p>
            <a:r>
              <a:rPr lang="en-US" sz="1600" err="1">
                <a:gradFill>
                  <a:gsLst>
                    <a:gs pos="2917">
                      <a:schemeClr val="tx1"/>
                    </a:gs>
                    <a:gs pos="30000">
                      <a:schemeClr val="tx1"/>
                    </a:gs>
                  </a:gsLst>
                  <a:lin ang="5400000" scaled="0"/>
                </a:gradFill>
              </a:rPr>
              <a:t>Microsoft.Azure.WebJobs.Extensions.</a:t>
            </a:r>
            <a:r>
              <a:rPr lang="en-US" sz="1600">
                <a:gradFill>
                  <a:gsLst>
                    <a:gs pos="2917">
                      <a:schemeClr val="tx1"/>
                    </a:gs>
                    <a:gs pos="30000">
                      <a:schemeClr val="tx1"/>
                    </a:gs>
                  </a:gsLst>
                  <a:lin ang="5400000" scaled="0"/>
                </a:gradFill>
              </a:rPr>
              <a:t>ServiceBus</a:t>
            </a:r>
          </a:p>
          <a:p>
            <a:r>
              <a:rPr lang="en-US" sz="1600" err="1">
                <a:gradFill>
                  <a:gsLst>
                    <a:gs pos="2917">
                      <a:schemeClr val="tx1"/>
                    </a:gs>
                    <a:gs pos="30000">
                      <a:schemeClr val="tx1"/>
                    </a:gs>
                  </a:gsLst>
                  <a:lin ang="5400000" scaled="0"/>
                </a:gradFill>
              </a:rPr>
              <a:t>Microsoft.Azure.Webjobs.Extensions.</a:t>
            </a:r>
            <a:r>
              <a:rPr lang="en-US" sz="1600">
                <a:gradFill>
                  <a:gsLst>
                    <a:gs pos="2917">
                      <a:schemeClr val="tx1"/>
                    </a:gs>
                    <a:gs pos="30000">
                      <a:schemeClr val="tx1"/>
                    </a:gs>
                  </a:gsLst>
                  <a:lin ang="5400000" scaled="0"/>
                </a:gradFill>
              </a:rPr>
              <a:t>EventHubs</a:t>
            </a:r>
          </a:p>
          <a:p>
            <a:r>
              <a:rPr lang="en-US" sz="1600" err="1">
                <a:gradFill>
                  <a:gsLst>
                    <a:gs pos="2917">
                      <a:schemeClr val="tx1"/>
                    </a:gs>
                    <a:gs pos="30000">
                      <a:schemeClr val="tx1"/>
                    </a:gs>
                  </a:gsLst>
                  <a:lin ang="5400000" scaled="0"/>
                </a:gradFill>
              </a:rPr>
              <a:t>Microsoft.Azure.WebJobs.Extensions.</a:t>
            </a:r>
            <a:r>
              <a:rPr lang="en-US" sz="1600">
                <a:gradFill>
                  <a:gsLst>
                    <a:gs pos="2917">
                      <a:schemeClr val="tx1"/>
                    </a:gs>
                    <a:gs pos="30000">
                      <a:schemeClr val="tx1"/>
                    </a:gs>
                  </a:gsLst>
                  <a:lin ang="5400000" scaled="0"/>
                </a:gradFill>
              </a:rPr>
              <a:t>CosmosDB</a:t>
            </a:r>
          </a:p>
          <a:p>
            <a:r>
              <a:rPr lang="en-US" sz="1600" err="1">
                <a:gradFill>
                  <a:gsLst>
                    <a:gs pos="2917">
                      <a:schemeClr val="tx1"/>
                    </a:gs>
                    <a:gs pos="30000">
                      <a:schemeClr val="tx1"/>
                    </a:gs>
                  </a:gsLst>
                  <a:lin ang="5400000" scaled="0"/>
                </a:gradFill>
              </a:rPr>
              <a:t>Microsoft.Azure.Webjobs.Extensions.</a:t>
            </a:r>
            <a:r>
              <a:rPr lang="en-US" sz="1600">
                <a:gradFill>
                  <a:gsLst>
                    <a:gs pos="2917">
                      <a:schemeClr val="tx1"/>
                    </a:gs>
                    <a:gs pos="30000">
                      <a:schemeClr val="tx1"/>
                    </a:gs>
                  </a:gsLst>
                  <a:lin ang="5400000" scaled="0"/>
                </a:gradFill>
              </a:rPr>
              <a:t>EventGrid</a:t>
            </a:r>
          </a:p>
          <a:p>
            <a:r>
              <a:rPr lang="en-US" sz="1600" err="1">
                <a:gradFill>
                  <a:gsLst>
                    <a:gs pos="2917">
                      <a:schemeClr val="tx1"/>
                    </a:gs>
                    <a:gs pos="30000">
                      <a:schemeClr val="tx1"/>
                    </a:gs>
                  </a:gsLst>
                  <a:lin ang="5400000" scaled="0"/>
                </a:gradFill>
              </a:rPr>
              <a:t>Microsoft.Azure.Webjobs.Extensions.MicrosoftGraph</a:t>
            </a:r>
            <a:r>
              <a:rPr lang="en-US" sz="1600">
                <a:gradFill>
                  <a:gsLst>
                    <a:gs pos="2917">
                      <a:schemeClr val="tx1"/>
                    </a:gs>
                    <a:gs pos="30000">
                      <a:schemeClr val="tx1"/>
                    </a:gs>
                  </a:gsLst>
                  <a:lin ang="5400000" scaled="0"/>
                </a:gradFill>
              </a:rPr>
              <a:t> </a:t>
            </a:r>
            <a:r>
              <a:rPr lang="en-US" sz="1100">
                <a:gradFill>
                  <a:gsLst>
                    <a:gs pos="2917">
                      <a:schemeClr val="tx1"/>
                    </a:gs>
                    <a:gs pos="30000">
                      <a:schemeClr val="tx1"/>
                    </a:gs>
                  </a:gsLst>
                  <a:lin ang="5400000" scaled="0"/>
                </a:gradFill>
              </a:rPr>
              <a:t>1.0.0-beta6</a:t>
            </a:r>
            <a:endParaRPr lang="en-US" sz="1600">
              <a:gradFill>
                <a:gsLst>
                  <a:gs pos="2917">
                    <a:schemeClr val="tx1"/>
                  </a:gs>
                  <a:gs pos="30000">
                    <a:schemeClr val="tx1"/>
                  </a:gs>
                </a:gsLst>
                <a:lin ang="5400000" scaled="0"/>
              </a:gradFill>
            </a:endParaRPr>
          </a:p>
          <a:p>
            <a:r>
              <a:rPr lang="en-US" sz="1600" err="1">
                <a:gradFill>
                  <a:gsLst>
                    <a:gs pos="2917">
                      <a:schemeClr val="tx1"/>
                    </a:gs>
                    <a:gs pos="30000">
                      <a:schemeClr val="tx1"/>
                    </a:gs>
                  </a:gsLst>
                  <a:lin ang="5400000" scaled="0"/>
                </a:gradFill>
              </a:rPr>
              <a:t>Microsoft.Azure.WebJobs.Extensions.</a:t>
            </a:r>
            <a:r>
              <a:rPr lang="en-US" sz="1600" b="1">
                <a:gradFill>
                  <a:gsLst>
                    <a:gs pos="2917">
                      <a:schemeClr val="tx1"/>
                    </a:gs>
                    <a:gs pos="30000">
                      <a:schemeClr val="tx1"/>
                    </a:gs>
                  </a:gsLst>
                  <a:lin ang="5400000" scaled="0"/>
                </a:gradFill>
              </a:rPr>
              <a:t>DurableTask </a:t>
            </a:r>
            <a:r>
              <a:rPr lang="en-US" sz="1100">
                <a:gradFill>
                  <a:gsLst>
                    <a:gs pos="2917">
                      <a:schemeClr val="tx1"/>
                    </a:gs>
                    <a:gs pos="30000">
                      <a:schemeClr val="tx1"/>
                    </a:gs>
                  </a:gsLst>
                  <a:lin ang="5400000" scaled="0"/>
                </a:gradFill>
              </a:rPr>
              <a:t>GA July 2018</a:t>
            </a:r>
          </a:p>
          <a:p>
            <a:r>
              <a:rPr lang="en-US" sz="1600" err="1">
                <a:gradFill>
                  <a:gsLst>
                    <a:gs pos="2917">
                      <a:schemeClr val="tx1"/>
                    </a:gs>
                    <a:gs pos="30000">
                      <a:schemeClr val="tx1"/>
                    </a:gs>
                  </a:gsLst>
                  <a:lin ang="5400000" scaled="0"/>
                </a:gradFill>
              </a:rPr>
              <a:t>Microsoft.Azure.Webjobs.Extensions.</a:t>
            </a:r>
            <a:r>
              <a:rPr lang="en-US" sz="1600" b="1" err="1">
                <a:gradFill>
                  <a:gsLst>
                    <a:gs pos="2917">
                      <a:schemeClr val="tx1"/>
                    </a:gs>
                    <a:gs pos="30000">
                      <a:schemeClr val="tx1"/>
                    </a:gs>
                  </a:gsLst>
                  <a:lin ang="5400000" scaled="0"/>
                </a:gradFill>
              </a:rPr>
              <a:t>SignalRService</a:t>
            </a:r>
            <a:r>
              <a:rPr lang="en-US" sz="1600">
                <a:gradFill>
                  <a:gsLst>
                    <a:gs pos="2917">
                      <a:schemeClr val="tx1"/>
                    </a:gs>
                    <a:gs pos="30000">
                      <a:schemeClr val="tx1"/>
                    </a:gs>
                  </a:gsLst>
                  <a:lin ang="5400000" scaled="0"/>
                </a:gradFill>
              </a:rPr>
              <a:t> </a:t>
            </a:r>
            <a:r>
              <a:rPr lang="en-US" sz="1100">
                <a:gradFill>
                  <a:gsLst>
                    <a:gs pos="2917">
                      <a:schemeClr val="tx1"/>
                    </a:gs>
                    <a:gs pos="30000">
                      <a:schemeClr val="tx1"/>
                    </a:gs>
                  </a:gsLst>
                  <a:lin ang="5400000" scaled="0"/>
                </a:gradFill>
              </a:rPr>
              <a:t>1.0.0 since last week!                    Azure SignalR Service GA September 2018 </a:t>
            </a:r>
          </a:p>
          <a:p>
            <a:endParaRPr lang="en-US" sz="1100">
              <a:gradFill>
                <a:gsLst>
                  <a:gs pos="2917">
                    <a:schemeClr val="tx1"/>
                  </a:gs>
                  <a:gs pos="30000">
                    <a:schemeClr val="tx1"/>
                  </a:gs>
                </a:gsLst>
                <a:lin ang="5400000" scaled="0"/>
              </a:gradFill>
            </a:endParaRPr>
          </a:p>
          <a:p>
            <a:r>
              <a:rPr lang="en-US" sz="1100" i="1">
                <a:gradFill>
                  <a:gsLst>
                    <a:gs pos="2917">
                      <a:schemeClr val="tx1"/>
                    </a:gs>
                    <a:gs pos="30000">
                      <a:schemeClr val="tx1"/>
                    </a:gs>
                  </a:gsLst>
                  <a:lin ang="5400000" scaled="0"/>
                </a:gradFill>
              </a:rPr>
              <a:t>All open source</a:t>
            </a:r>
          </a:p>
        </p:txBody>
      </p:sp>
      <p:sp>
        <p:nvSpPr>
          <p:cNvPr id="13" name="TextBox 12">
            <a:extLst>
              <a:ext uri="{FF2B5EF4-FFF2-40B4-BE49-F238E27FC236}">
                <a16:creationId xmlns:a16="http://schemas.microsoft.com/office/drawing/2014/main" id="{EEE94E7C-30EE-465D-95F7-2F93D205D0DB}"/>
              </a:ext>
            </a:extLst>
          </p:cNvPr>
          <p:cNvSpPr txBox="1"/>
          <p:nvPr/>
        </p:nvSpPr>
        <p:spPr>
          <a:xfrm>
            <a:off x="256285" y="6407798"/>
            <a:ext cx="7253973" cy="307777"/>
          </a:xfrm>
          <a:prstGeom prst="rect">
            <a:avLst/>
          </a:prstGeom>
          <a:noFill/>
        </p:spPr>
        <p:txBody>
          <a:bodyPr wrap="none" rtlCol="0">
            <a:spAutoFit/>
          </a:bodyPr>
          <a:lstStyle/>
          <a:p>
            <a:r>
              <a:rPr lang="nl-NL" sz="1400"/>
              <a:t>Future Tech – 13 March 2019 – Introduction to Azure Durable Functions – Carl in ’t Veld – @cveld</a:t>
            </a:r>
          </a:p>
        </p:txBody>
      </p:sp>
      <p:pic>
        <p:nvPicPr>
          <p:cNvPr id="3" name="Picture 2">
            <a:extLst>
              <a:ext uri="{FF2B5EF4-FFF2-40B4-BE49-F238E27FC236}">
                <a16:creationId xmlns:a16="http://schemas.microsoft.com/office/drawing/2014/main" id="{FB9E58D4-D8E8-4060-8FD0-01E27D840C21}"/>
              </a:ext>
            </a:extLst>
          </p:cNvPr>
          <p:cNvPicPr>
            <a:picLocks noChangeAspect="1"/>
          </p:cNvPicPr>
          <p:nvPr/>
        </p:nvPicPr>
        <p:blipFill>
          <a:blip r:embed="rId5"/>
          <a:stretch>
            <a:fillRect/>
          </a:stretch>
        </p:blipFill>
        <p:spPr>
          <a:xfrm>
            <a:off x="6829425" y="5283439"/>
            <a:ext cx="209550" cy="257175"/>
          </a:xfrm>
          <a:prstGeom prst="rect">
            <a:avLst/>
          </a:prstGeom>
        </p:spPr>
      </p:pic>
    </p:spTree>
    <p:extLst>
      <p:ext uri="{BB962C8B-B14F-4D97-AF65-F5344CB8AC3E}">
        <p14:creationId xmlns:p14="http://schemas.microsoft.com/office/powerpoint/2010/main" val="28336348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fade">
                                      <p:cBhvr>
                                        <p:cTn id="11" dur="500"/>
                                        <p:tgtEl>
                                          <p:spTgt spid="10">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Effect transition="in" filter="fade">
                                      <p:cBhvr>
                                        <p:cTn id="19" dur="500"/>
                                        <p:tgtEl>
                                          <p:spTgt spid="10">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animEffect transition="in" filter="fade">
                                      <p:cBhvr>
                                        <p:cTn id="23" dur="500"/>
                                        <p:tgtEl>
                                          <p:spTgt spid="10">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animEffect transition="in" filter="fade">
                                      <p:cBhvr>
                                        <p:cTn id="27" dur="500"/>
                                        <p:tgtEl>
                                          <p:spTgt spid="10">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animEffect transition="in" filter="fade">
                                      <p:cBhvr>
                                        <p:cTn id="31" dur="500"/>
                                        <p:tgtEl>
                                          <p:spTgt spid="10">
                                            <p:txEl>
                                              <p:pRg st="6" end="6"/>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0">
                                            <p:txEl>
                                              <p:pRg st="7" end="7"/>
                                            </p:txEl>
                                          </p:spTgt>
                                        </p:tgtEl>
                                        <p:attrNameLst>
                                          <p:attrName>style.visibility</p:attrName>
                                        </p:attrNameLst>
                                      </p:cBhvr>
                                      <p:to>
                                        <p:strVal val="visible"/>
                                      </p:to>
                                    </p:set>
                                    <p:animEffect transition="in" filter="fade">
                                      <p:cBhvr>
                                        <p:cTn id="35" dur="500"/>
                                        <p:tgtEl>
                                          <p:spTgt spid="10">
                                            <p:txEl>
                                              <p:pRg st="7" end="7"/>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0">
                                            <p:txEl>
                                              <p:pRg st="8" end="8"/>
                                            </p:txEl>
                                          </p:spTgt>
                                        </p:tgtEl>
                                        <p:attrNameLst>
                                          <p:attrName>style.visibility</p:attrName>
                                        </p:attrNameLst>
                                      </p:cBhvr>
                                      <p:to>
                                        <p:strVal val="visible"/>
                                      </p:to>
                                    </p:set>
                                    <p:animEffect transition="in" filter="fade">
                                      <p:cBhvr>
                                        <p:cTn id="39" dur="500"/>
                                        <p:tgtEl>
                                          <p:spTgt spid="10">
                                            <p:txEl>
                                              <p:pRg st="8" end="8"/>
                                            </p:txEl>
                                          </p:spTgt>
                                        </p:tgtEl>
                                      </p:cBhvr>
                                    </p:animEffect>
                                  </p:childTnLst>
                                </p:cTn>
                              </p:par>
                              <p:par>
                                <p:cTn id="40" presetID="1" presetClass="entr" presetSubtype="0" fill="hold" nodeType="withEffect">
                                  <p:stCondLst>
                                    <p:cond delay="0"/>
                                  </p:stCondLst>
                                  <p:childTnLst>
                                    <p:set>
                                      <p:cBhvr>
                                        <p:cTn id="41" dur="1" fill="hold">
                                          <p:stCondLst>
                                            <p:cond delay="0"/>
                                          </p:stCondLst>
                                        </p:cTn>
                                        <p:tgtEl>
                                          <p:spTgt spid="3"/>
                                        </p:tgtEl>
                                        <p:attrNameLst>
                                          <p:attrName>style.visibility</p:attrName>
                                        </p:attrNameLst>
                                      </p:cBhvr>
                                      <p:to>
                                        <p:strVal val="visible"/>
                                      </p:to>
                                    </p:set>
                                  </p:childTnLst>
                                </p:cTn>
                              </p:par>
                              <p:par>
                                <p:cTn id="42" presetID="10" presetClass="entr" presetSubtype="0" fill="hold" grpId="0" nodeType="withEffect">
                                  <p:stCondLst>
                                    <p:cond delay="500"/>
                                  </p:stCondLst>
                                  <p:childTnLst>
                                    <p:set>
                                      <p:cBhvr>
                                        <p:cTn id="43" dur="1" fill="hold">
                                          <p:stCondLst>
                                            <p:cond delay="0"/>
                                          </p:stCondLst>
                                        </p:cTn>
                                        <p:tgtEl>
                                          <p:spTgt spid="10">
                                            <p:txEl>
                                              <p:pRg st="10" end="10"/>
                                            </p:txEl>
                                          </p:spTgt>
                                        </p:tgtEl>
                                        <p:attrNameLst>
                                          <p:attrName>style.visibility</p:attrName>
                                        </p:attrNameLst>
                                      </p:cBhvr>
                                      <p:to>
                                        <p:strVal val="visible"/>
                                      </p:to>
                                    </p:set>
                                    <p:animEffect transition="in" filter="fade">
                                      <p:cBhvr>
                                        <p:cTn id="44" dur="500"/>
                                        <p:tgtEl>
                                          <p:spTgt spid="10">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C2EBDB-E0C0-4777-853A-8DBA5F2BB6CF}"/>
              </a:ext>
            </a:extLst>
          </p:cNvPr>
          <p:cNvSpPr>
            <a:spLocks noGrp="1"/>
          </p:cNvSpPr>
          <p:nvPr>
            <p:ph type="title" idx="4294967295"/>
          </p:nvPr>
        </p:nvSpPr>
        <p:spPr>
          <a:xfrm>
            <a:off x="0" y="2508250"/>
            <a:ext cx="11655425" cy="1841500"/>
          </a:xfrm>
        </p:spPr>
        <p:txBody>
          <a:bodyPr/>
          <a:lstStyle/>
          <a:p>
            <a:pPr algn="ctr"/>
            <a:r>
              <a:rPr lang="en-US" dirty="0"/>
              <a:t>What if my task </a:t>
            </a:r>
            <a:r>
              <a:rPr lang="en-US" b="1" dirty="0"/>
              <a:t>isn’t</a:t>
            </a:r>
            <a:r>
              <a:rPr lang="en-US" dirty="0"/>
              <a:t> short lived, simple, and stateless?</a:t>
            </a:r>
          </a:p>
        </p:txBody>
      </p:sp>
    </p:spTree>
    <p:extLst>
      <p:ext uri="{BB962C8B-B14F-4D97-AF65-F5344CB8AC3E}">
        <p14:creationId xmlns:p14="http://schemas.microsoft.com/office/powerpoint/2010/main" val="299678275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
            <a:extLst>
              <a:ext uri="{FF2B5EF4-FFF2-40B4-BE49-F238E27FC236}">
                <a16:creationId xmlns:a16="http://schemas.microsoft.com/office/drawing/2014/main" id="{0A5C4915-D33C-4846-9003-CE0020AA428E}"/>
              </a:ext>
            </a:extLst>
          </p:cNvPr>
          <p:cNvSpPr txBox="1">
            <a:spLocks/>
          </p:cNvSpPr>
          <p:nvPr/>
        </p:nvSpPr>
        <p:spPr>
          <a:xfrm>
            <a:off x="269241" y="233143"/>
            <a:ext cx="11655840" cy="899537"/>
          </a:xfrm>
          <a:prstGeom prst="rect">
            <a:avLst/>
          </a:prstGeom>
        </p:spPr>
        <p:txBody>
          <a:bodyPr vert="horz" wrap="square" lIns="143428" tIns="89642" rIns="143428" bIns="89642" rtlCol="0" anchor="t">
            <a:noAutofit/>
          </a:bodyPr>
          <a:lstStyle>
            <a:lvl1pPr algn="l" defTabSz="932384" rtl="0" eaLnBrk="1" latinLnBrk="0" hangingPunct="1">
              <a:lnSpc>
                <a:spcPct val="90000"/>
              </a:lnSpc>
              <a:spcBef>
                <a:spcPct val="0"/>
              </a:spcBef>
              <a:buNone/>
              <a:defRPr lang="en-US" sz="4798" b="0" kern="1200" cap="none" spc="-102" baseline="0">
                <a:ln w="3175">
                  <a:noFill/>
                </a:ln>
                <a:solidFill>
                  <a:schemeClr val="bg1"/>
                </a:solidFill>
                <a:effectLst/>
                <a:latin typeface="+mj-lt"/>
                <a:ea typeface="+mn-ea"/>
                <a:cs typeface="Segoe UI" pitchFamily="34" charset="0"/>
              </a:defRPr>
            </a:lvl1pPr>
          </a:lstStyle>
          <a:p>
            <a:pPr defTabSz="914016"/>
            <a:r>
              <a:rPr lang="en-US" sz="4703" spc="-100">
                <a:gradFill>
                  <a:gsLst>
                    <a:gs pos="1250">
                      <a:srgbClr val="505050"/>
                    </a:gs>
                    <a:gs pos="100000">
                      <a:srgbClr val="505050"/>
                    </a:gs>
                  </a:gsLst>
                  <a:lin ang="5400000" scaled="0"/>
                </a:gradFill>
                <a:latin typeface="Segoe UI Light"/>
              </a:rPr>
              <a:t>What’s still hard?</a:t>
            </a:r>
            <a:endParaRPr lang="en-US" sz="1765" spc="-1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14016"/>
            <a:endParaRPr lang="en-US" sz="4703" spc="-100">
              <a:solidFill>
                <a:srgbClr val="FFFFFF"/>
              </a:solidFill>
              <a:latin typeface="Segoe UI Light"/>
            </a:endParaRPr>
          </a:p>
        </p:txBody>
      </p:sp>
      <p:pic>
        <p:nvPicPr>
          <p:cNvPr id="88" name="Picture 87"/>
          <p:cNvPicPr>
            <a:picLocks noChangeAspect="1"/>
          </p:cNvPicPr>
          <p:nvPr/>
        </p:nvPicPr>
        <p:blipFill rotWithShape="1">
          <a:blip r:embed="rId3"/>
          <a:srcRect r="66712" b="50252"/>
          <a:stretch/>
        </p:blipFill>
        <p:spPr>
          <a:xfrm>
            <a:off x="452003" y="1325765"/>
            <a:ext cx="3819198" cy="2409427"/>
          </a:xfrm>
          <a:prstGeom prst="rect">
            <a:avLst/>
          </a:prstGeom>
        </p:spPr>
      </p:pic>
      <p:pic>
        <p:nvPicPr>
          <p:cNvPr id="91" name="Picture 90"/>
          <p:cNvPicPr>
            <a:picLocks noChangeAspect="1"/>
          </p:cNvPicPr>
          <p:nvPr/>
        </p:nvPicPr>
        <p:blipFill rotWithShape="1">
          <a:blip r:embed="rId3"/>
          <a:srcRect t="49530" r="66528"/>
          <a:stretch/>
        </p:blipFill>
        <p:spPr>
          <a:xfrm>
            <a:off x="437327" y="3746078"/>
            <a:ext cx="3840290" cy="2444425"/>
          </a:xfrm>
          <a:prstGeom prst="rect">
            <a:avLst/>
          </a:prstGeom>
        </p:spPr>
      </p:pic>
      <p:pic>
        <p:nvPicPr>
          <p:cNvPr id="93" name="Picture 92"/>
          <p:cNvPicPr>
            <a:picLocks noChangeAspect="1"/>
          </p:cNvPicPr>
          <p:nvPr/>
        </p:nvPicPr>
        <p:blipFill rotWithShape="1">
          <a:blip r:embed="rId3"/>
          <a:srcRect l="33104" r="33620" b="49817"/>
          <a:stretch/>
        </p:blipFill>
        <p:spPr>
          <a:xfrm>
            <a:off x="4241168" y="3715174"/>
            <a:ext cx="3817715" cy="2430520"/>
          </a:xfrm>
          <a:prstGeom prst="rect">
            <a:avLst/>
          </a:prstGeom>
        </p:spPr>
      </p:pic>
      <p:pic>
        <p:nvPicPr>
          <p:cNvPr id="94" name="Picture 93"/>
          <p:cNvPicPr>
            <a:picLocks noChangeAspect="1"/>
          </p:cNvPicPr>
          <p:nvPr/>
        </p:nvPicPr>
        <p:blipFill rotWithShape="1">
          <a:blip r:embed="rId3"/>
          <a:srcRect l="33196" t="49748" r="33436"/>
          <a:stretch/>
        </p:blipFill>
        <p:spPr>
          <a:xfrm>
            <a:off x="4253197" y="1347537"/>
            <a:ext cx="3828261" cy="2433880"/>
          </a:xfrm>
          <a:prstGeom prst="rect">
            <a:avLst/>
          </a:prstGeom>
        </p:spPr>
      </p:pic>
      <p:pic>
        <p:nvPicPr>
          <p:cNvPr id="95" name="Picture 94"/>
          <p:cNvPicPr>
            <a:picLocks noChangeAspect="1"/>
          </p:cNvPicPr>
          <p:nvPr/>
        </p:nvPicPr>
        <p:blipFill rotWithShape="1">
          <a:blip r:embed="rId3"/>
          <a:srcRect l="66380" b="49817"/>
          <a:stretch/>
        </p:blipFill>
        <p:spPr>
          <a:xfrm>
            <a:off x="8062083" y="3715174"/>
            <a:ext cx="3857257" cy="2430520"/>
          </a:xfrm>
          <a:prstGeom prst="rect">
            <a:avLst/>
          </a:prstGeom>
        </p:spPr>
      </p:pic>
      <p:pic>
        <p:nvPicPr>
          <p:cNvPr id="96" name="Picture 95"/>
          <p:cNvPicPr>
            <a:picLocks noChangeAspect="1"/>
          </p:cNvPicPr>
          <p:nvPr/>
        </p:nvPicPr>
        <p:blipFill rotWithShape="1">
          <a:blip r:embed="rId3"/>
          <a:srcRect l="66288" t="49965"/>
          <a:stretch/>
        </p:blipFill>
        <p:spPr>
          <a:xfrm>
            <a:off x="8039888" y="1356734"/>
            <a:ext cx="3867803" cy="2423333"/>
          </a:xfrm>
          <a:prstGeom prst="rect">
            <a:avLst/>
          </a:prstGeom>
        </p:spPr>
      </p:pic>
      <p:sp>
        <p:nvSpPr>
          <p:cNvPr id="9" name="TextBox 8">
            <a:extLst>
              <a:ext uri="{FF2B5EF4-FFF2-40B4-BE49-F238E27FC236}">
                <a16:creationId xmlns:a16="http://schemas.microsoft.com/office/drawing/2014/main" id="{6E639DDE-B676-4153-9FB1-32168B877F03}"/>
              </a:ext>
            </a:extLst>
          </p:cNvPr>
          <p:cNvSpPr txBox="1"/>
          <p:nvPr/>
        </p:nvSpPr>
        <p:spPr>
          <a:xfrm>
            <a:off x="256285" y="6407798"/>
            <a:ext cx="7253973" cy="307777"/>
          </a:xfrm>
          <a:prstGeom prst="rect">
            <a:avLst/>
          </a:prstGeom>
          <a:noFill/>
        </p:spPr>
        <p:txBody>
          <a:bodyPr wrap="none" rtlCol="0">
            <a:spAutoFit/>
          </a:bodyPr>
          <a:lstStyle/>
          <a:p>
            <a:r>
              <a:rPr lang="nl-NL" sz="1400"/>
              <a:t>Future Tech – 13 March 2019 – Introduction to Azure Durable Functions – Carl in ’t Veld – @cveld</a:t>
            </a:r>
          </a:p>
        </p:txBody>
      </p:sp>
    </p:spTree>
    <p:extLst>
      <p:ext uri="{BB962C8B-B14F-4D97-AF65-F5344CB8AC3E}">
        <p14:creationId xmlns:p14="http://schemas.microsoft.com/office/powerpoint/2010/main" val="11434165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E3C65ED-ECF2-473E-8147-8D67B67CA088}"/>
              </a:ext>
            </a:extLst>
          </p:cNvPr>
          <p:cNvSpPr txBox="1"/>
          <p:nvPr/>
        </p:nvSpPr>
        <p:spPr>
          <a:xfrm>
            <a:off x="296406" y="218761"/>
            <a:ext cx="7107138" cy="1539780"/>
          </a:xfrm>
          <a:prstGeom prst="rect">
            <a:avLst/>
          </a:prstGeom>
          <a:noFill/>
        </p:spPr>
        <p:txBody>
          <a:bodyPr wrap="none" rtlCol="0">
            <a:spAutoFit/>
          </a:bodyPr>
          <a:lstStyle/>
          <a:p>
            <a:r>
              <a:rPr lang="en-US" sz="4703" spc="-147">
                <a:ln w="3175">
                  <a:noFill/>
                </a:ln>
                <a:solidFill>
                  <a:schemeClr val="bg1"/>
                </a:solidFill>
                <a:latin typeface="+mj-lt"/>
                <a:cs typeface="Segoe UI" pitchFamily="34" charset="0"/>
              </a:rPr>
              <a:t>Introducing </a:t>
            </a:r>
            <a:r>
              <a:rPr lang="en-US" sz="4703" spc="-147">
                <a:ln w="3175">
                  <a:noFill/>
                </a:ln>
                <a:solidFill>
                  <a:schemeClr val="bg1"/>
                </a:solidFill>
                <a:cs typeface="Segoe UI" pitchFamily="34" charset="0"/>
              </a:rPr>
              <a:t>Durable Functions</a:t>
            </a:r>
            <a:r>
              <a:rPr lang="en-US" sz="4703" spc="-147">
                <a:ln w="3175">
                  <a:noFill/>
                </a:ln>
                <a:solidFill>
                  <a:schemeClr val="bg1"/>
                </a:solidFill>
                <a:latin typeface="+mj-lt"/>
                <a:cs typeface="Segoe UI" pitchFamily="34" charset="0"/>
              </a:rPr>
              <a:t> </a:t>
            </a:r>
          </a:p>
          <a:p>
            <a:endParaRPr lang="en-US" sz="4703" spc="-147">
              <a:ln w="3175">
                <a:noFill/>
              </a:ln>
              <a:solidFill>
                <a:schemeClr val="bg1"/>
              </a:solidFill>
              <a:latin typeface="+mj-lt"/>
              <a:cs typeface="Segoe UI" pitchFamily="34" charset="0"/>
            </a:endParaRPr>
          </a:p>
        </p:txBody>
      </p:sp>
      <p:sp>
        <p:nvSpPr>
          <p:cNvPr id="21" name="Content Placeholder 2"/>
          <p:cNvSpPr txBox="1">
            <a:spLocks/>
          </p:cNvSpPr>
          <p:nvPr/>
        </p:nvSpPr>
        <p:spPr>
          <a:xfrm>
            <a:off x="561114" y="2324799"/>
            <a:ext cx="7733799" cy="4265800"/>
          </a:xfrm>
          <a:prstGeom prst="rect">
            <a:avLst/>
          </a:prstGeom>
        </p:spPr>
        <p:txBody>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549">
                <a:latin typeface="+mn-lt"/>
              </a:rPr>
              <a:t>Advanced extension on top of Azure Functions leveraging the open source Durable Task Framework</a:t>
            </a:r>
          </a:p>
          <a:p>
            <a:r>
              <a:rPr lang="en-US" sz="2549">
                <a:latin typeface="+mn-lt"/>
              </a:rPr>
              <a:t>Write </a:t>
            </a:r>
            <a:r>
              <a:rPr lang="en-US" sz="2549">
                <a:solidFill>
                  <a:srgbClr val="0078D7"/>
                </a:solidFill>
                <a:latin typeface="+mn-lt"/>
              </a:rPr>
              <a:t>long-running orchestrations </a:t>
            </a:r>
            <a:r>
              <a:rPr lang="en-US" sz="2549">
                <a:latin typeface="+mn-lt"/>
              </a:rPr>
              <a:t>as a </a:t>
            </a:r>
            <a:r>
              <a:rPr lang="en-US" sz="2549">
                <a:solidFill>
                  <a:srgbClr val="0078D7"/>
                </a:solidFill>
                <a:latin typeface="+mn-lt"/>
              </a:rPr>
              <a:t>single function </a:t>
            </a:r>
            <a:r>
              <a:rPr lang="en-US" sz="2549">
                <a:latin typeface="+mn-lt"/>
              </a:rPr>
              <a:t>while </a:t>
            </a:r>
            <a:r>
              <a:rPr lang="en-US" sz="2549">
                <a:solidFill>
                  <a:srgbClr val="0078D7"/>
                </a:solidFill>
                <a:latin typeface="+mn-lt"/>
              </a:rPr>
              <a:t>maintaining state reliably</a:t>
            </a:r>
            <a:endParaRPr lang="en-US" sz="2549">
              <a:latin typeface="+mn-lt"/>
            </a:endParaRPr>
          </a:p>
          <a:p>
            <a:r>
              <a:rPr lang="en-US" sz="2549">
                <a:latin typeface="+mn-lt"/>
              </a:rPr>
              <a:t>Easily call a Function from another Function, synchronously or asynchronously</a:t>
            </a:r>
          </a:p>
          <a:p>
            <a:r>
              <a:rPr lang="en-US" sz="2549">
                <a:latin typeface="+mn-lt"/>
              </a:rPr>
              <a:t>All of the above using </a:t>
            </a:r>
            <a:r>
              <a:rPr lang="en-US" sz="2549" b="1">
                <a:latin typeface="+mn-lt"/>
              </a:rPr>
              <a:t>code-only</a:t>
            </a:r>
            <a:r>
              <a:rPr lang="en-US" sz="2549">
                <a:latin typeface="+mn-lt"/>
              </a:rPr>
              <a:t>. No JSON schemas. No graphical designer</a:t>
            </a:r>
          </a:p>
          <a:p>
            <a:r>
              <a:rPr lang="en-US" sz="2549">
                <a:latin typeface="+mn-lt"/>
              </a:rPr>
              <a:t>Support for C# and JavaScript</a:t>
            </a:r>
          </a:p>
        </p:txBody>
      </p:sp>
    </p:spTree>
    <p:extLst>
      <p:ext uri="{BB962C8B-B14F-4D97-AF65-F5344CB8AC3E}">
        <p14:creationId xmlns:p14="http://schemas.microsoft.com/office/powerpoint/2010/main" val="339294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4AC15A12-6BA7-45E8-A9C6-07438D67CE22}"/>
              </a:ext>
            </a:extLst>
          </p:cNvPr>
          <p:cNvSpPr txBox="1"/>
          <p:nvPr/>
        </p:nvSpPr>
        <p:spPr>
          <a:xfrm>
            <a:off x="7738078" y="4293288"/>
            <a:ext cx="2562433" cy="544765"/>
          </a:xfrm>
          <a:prstGeom prst="rect">
            <a:avLst/>
          </a:prstGeom>
          <a:noFill/>
        </p:spPr>
        <p:txBody>
          <a:bodyPr wrap="square" lIns="182880" tIns="146304" rIns="182880" bIns="146304" rtlCol="0">
            <a:spAutoFit/>
          </a:bodyPr>
          <a:lstStyle/>
          <a:p>
            <a:pPr algn="ctr">
              <a:lnSpc>
                <a:spcPct val="90000"/>
              </a:lnSpc>
              <a:spcAft>
                <a:spcPts val="600"/>
              </a:spcAft>
            </a:pPr>
            <a:r>
              <a:rPr lang="en-US">
                <a:gradFill>
                  <a:gsLst>
                    <a:gs pos="2917">
                      <a:schemeClr val="tx1"/>
                    </a:gs>
                    <a:gs pos="30000">
                      <a:schemeClr val="tx1"/>
                    </a:gs>
                  </a:gsLst>
                  <a:lin ang="5400000" scaled="0"/>
                </a:gradFill>
              </a:rPr>
              <a:t>Performs work</a:t>
            </a:r>
          </a:p>
        </p:txBody>
      </p:sp>
      <p:sp>
        <p:nvSpPr>
          <p:cNvPr id="3" name="Rectangle 2">
            <a:extLst>
              <a:ext uri="{FF2B5EF4-FFF2-40B4-BE49-F238E27FC236}">
                <a16:creationId xmlns:a16="http://schemas.microsoft.com/office/drawing/2014/main" id="{2F575056-4461-4B71-9FA4-CC7CE17728A2}"/>
              </a:ext>
            </a:extLst>
          </p:cNvPr>
          <p:cNvSpPr/>
          <p:nvPr/>
        </p:nvSpPr>
        <p:spPr bwMode="auto">
          <a:xfrm>
            <a:off x="0" y="5950785"/>
            <a:ext cx="12192000" cy="9072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133A4298-330A-4FA4-AEC8-E9E74F30A6B5}"/>
              </a:ext>
            </a:extLst>
          </p:cNvPr>
          <p:cNvSpPr/>
          <p:nvPr/>
        </p:nvSpPr>
        <p:spPr>
          <a:xfrm>
            <a:off x="5058924" y="3201685"/>
            <a:ext cx="1685925" cy="1009650"/>
          </a:xfrm>
          <a:prstGeom prst="rect">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Orchestrator Function</a:t>
            </a:r>
          </a:p>
        </p:txBody>
      </p:sp>
      <p:sp>
        <p:nvSpPr>
          <p:cNvPr id="38" name="Rectangle 37">
            <a:extLst>
              <a:ext uri="{FF2B5EF4-FFF2-40B4-BE49-F238E27FC236}">
                <a16:creationId xmlns:a16="http://schemas.microsoft.com/office/drawing/2014/main" id="{AA283CC7-8D14-42C9-A932-910D602BDF78}"/>
              </a:ext>
            </a:extLst>
          </p:cNvPr>
          <p:cNvSpPr/>
          <p:nvPr/>
        </p:nvSpPr>
        <p:spPr>
          <a:xfrm>
            <a:off x="8172139" y="3203575"/>
            <a:ext cx="1685925" cy="1009650"/>
          </a:xfrm>
          <a:prstGeom prst="rect">
            <a:avLst/>
          </a:prstGeom>
          <a:solidFill>
            <a:srgbClr val="00B050"/>
          </a:solidFill>
          <a:ln>
            <a:solidFill>
              <a:srgbClr val="0066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Activity Function</a:t>
            </a:r>
          </a:p>
        </p:txBody>
      </p:sp>
      <p:sp>
        <p:nvSpPr>
          <p:cNvPr id="39" name="Arrow: Right 38">
            <a:extLst>
              <a:ext uri="{FF2B5EF4-FFF2-40B4-BE49-F238E27FC236}">
                <a16:creationId xmlns:a16="http://schemas.microsoft.com/office/drawing/2014/main" id="{D95BAA8E-02F4-4A6E-A691-2FC4C791DC5C}"/>
              </a:ext>
            </a:extLst>
          </p:cNvPr>
          <p:cNvSpPr/>
          <p:nvPr/>
        </p:nvSpPr>
        <p:spPr>
          <a:xfrm>
            <a:off x="3965737" y="3530297"/>
            <a:ext cx="759084" cy="352425"/>
          </a:xfrm>
          <a:prstGeom prst="rightArrow">
            <a:avLst/>
          </a:prstGeom>
          <a:solidFill>
            <a:schemeClr val="bg2">
              <a:lumMod val="75000"/>
            </a:schemeClr>
          </a:solidFill>
          <a:ln>
            <a:solidFill>
              <a:schemeClr val="bg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D8E3DEE-A51C-4CB8-B4DC-11F82C574237}"/>
              </a:ext>
            </a:extLst>
          </p:cNvPr>
          <p:cNvSpPr/>
          <p:nvPr/>
        </p:nvSpPr>
        <p:spPr>
          <a:xfrm>
            <a:off x="1945709" y="3201685"/>
            <a:ext cx="1685925" cy="1009650"/>
          </a:xfrm>
          <a:prstGeom prst="rect">
            <a:avLst/>
          </a:prstGeom>
          <a:solidFill>
            <a:srgbClr val="FF9900"/>
          </a:solidFill>
          <a:ln>
            <a:solidFill>
              <a:srgbClr val="CC66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Starter</a:t>
            </a:r>
          </a:p>
          <a:p>
            <a:pPr algn="ctr"/>
            <a:r>
              <a:rPr lang="en-US"/>
              <a:t>Function</a:t>
            </a:r>
          </a:p>
        </p:txBody>
      </p:sp>
      <p:sp>
        <p:nvSpPr>
          <p:cNvPr id="46" name="TextBox 45">
            <a:extLst>
              <a:ext uri="{FF2B5EF4-FFF2-40B4-BE49-F238E27FC236}">
                <a16:creationId xmlns:a16="http://schemas.microsoft.com/office/drawing/2014/main" id="{0573028C-BAD0-4CA1-9D8C-88435E569A2F}"/>
              </a:ext>
            </a:extLst>
          </p:cNvPr>
          <p:cNvSpPr txBox="1"/>
          <p:nvPr/>
        </p:nvSpPr>
        <p:spPr>
          <a:xfrm>
            <a:off x="296406" y="218761"/>
            <a:ext cx="3085653" cy="816057"/>
          </a:xfrm>
          <a:prstGeom prst="rect">
            <a:avLst/>
          </a:prstGeom>
          <a:noFill/>
        </p:spPr>
        <p:txBody>
          <a:bodyPr wrap="none" rtlCol="0">
            <a:spAutoFit/>
          </a:bodyPr>
          <a:lstStyle/>
          <a:p>
            <a:r>
              <a:rPr lang="en-US" sz="4703" spc="-147">
                <a:ln w="3175">
                  <a:noFill/>
                </a:ln>
                <a:solidFill>
                  <a:schemeClr val="bg1"/>
                </a:solidFill>
                <a:latin typeface="+mj-lt"/>
                <a:cs typeface="Segoe UI" pitchFamily="34" charset="0"/>
              </a:rPr>
              <a:t>Components</a:t>
            </a:r>
          </a:p>
        </p:txBody>
      </p:sp>
      <p:sp>
        <p:nvSpPr>
          <p:cNvPr id="56" name="Arrow: Right 55">
            <a:extLst>
              <a:ext uri="{FF2B5EF4-FFF2-40B4-BE49-F238E27FC236}">
                <a16:creationId xmlns:a16="http://schemas.microsoft.com/office/drawing/2014/main" id="{F38A1E24-3890-4219-8F23-0E395B6A73E0}"/>
              </a:ext>
            </a:extLst>
          </p:cNvPr>
          <p:cNvSpPr/>
          <p:nvPr/>
        </p:nvSpPr>
        <p:spPr>
          <a:xfrm rot="18900000">
            <a:off x="6966864" y="2491253"/>
            <a:ext cx="930568" cy="352425"/>
          </a:xfrm>
          <a:prstGeom prst="rightArrow">
            <a:avLst/>
          </a:prstGeom>
          <a:solidFill>
            <a:schemeClr val="bg2">
              <a:lumMod val="75000"/>
            </a:schemeClr>
          </a:solidFill>
          <a:ln>
            <a:solidFill>
              <a:schemeClr val="bg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7" name="Arrow: Right 56">
            <a:extLst>
              <a:ext uri="{FF2B5EF4-FFF2-40B4-BE49-F238E27FC236}">
                <a16:creationId xmlns:a16="http://schemas.microsoft.com/office/drawing/2014/main" id="{B265E768-CB0F-4CE2-8589-86CDB585AD62}"/>
              </a:ext>
            </a:extLst>
          </p:cNvPr>
          <p:cNvSpPr/>
          <p:nvPr/>
        </p:nvSpPr>
        <p:spPr>
          <a:xfrm>
            <a:off x="6993210" y="3530296"/>
            <a:ext cx="930568" cy="352425"/>
          </a:xfrm>
          <a:prstGeom prst="rightArrow">
            <a:avLst/>
          </a:prstGeom>
          <a:solidFill>
            <a:schemeClr val="bg2">
              <a:lumMod val="75000"/>
            </a:schemeClr>
          </a:solidFill>
          <a:ln>
            <a:solidFill>
              <a:schemeClr val="bg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8" name="Arrow: Right 57">
            <a:extLst>
              <a:ext uri="{FF2B5EF4-FFF2-40B4-BE49-F238E27FC236}">
                <a16:creationId xmlns:a16="http://schemas.microsoft.com/office/drawing/2014/main" id="{3950E2D5-3AD2-49C2-8387-51787B5C7EDB}"/>
              </a:ext>
            </a:extLst>
          </p:cNvPr>
          <p:cNvSpPr/>
          <p:nvPr/>
        </p:nvSpPr>
        <p:spPr>
          <a:xfrm rot="2700000">
            <a:off x="6966864" y="4568473"/>
            <a:ext cx="930568" cy="352425"/>
          </a:xfrm>
          <a:prstGeom prst="rightArrow">
            <a:avLst/>
          </a:prstGeom>
          <a:solidFill>
            <a:schemeClr val="bg2">
              <a:lumMod val="75000"/>
            </a:schemeClr>
          </a:solidFill>
          <a:ln>
            <a:solidFill>
              <a:schemeClr val="bg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257CB353-3FEB-4386-9B04-079EC16560C5}"/>
              </a:ext>
            </a:extLst>
          </p:cNvPr>
          <p:cNvSpPr txBox="1"/>
          <p:nvPr/>
        </p:nvSpPr>
        <p:spPr>
          <a:xfrm>
            <a:off x="1713601" y="6187816"/>
            <a:ext cx="2150140" cy="369332"/>
          </a:xfrm>
          <a:prstGeom prst="rect">
            <a:avLst/>
          </a:prstGeom>
          <a:noFill/>
        </p:spPr>
        <p:txBody>
          <a:bodyPr wrap="none" rtlCol="0">
            <a:spAutoFit/>
          </a:bodyPr>
          <a:lstStyle/>
          <a:p>
            <a:r>
              <a:rPr lang="en-US" err="1">
                <a:solidFill>
                  <a:schemeClr val="bg1">
                    <a:lumMod val="95000"/>
                  </a:schemeClr>
                </a:solidFill>
              </a:rPr>
              <a:t>OrchestrationClient</a:t>
            </a:r>
            <a:endParaRPr lang="en-US">
              <a:solidFill>
                <a:schemeClr val="bg1">
                  <a:lumMod val="95000"/>
                </a:schemeClr>
              </a:solidFill>
            </a:endParaRPr>
          </a:p>
        </p:txBody>
      </p:sp>
      <p:sp>
        <p:nvSpPr>
          <p:cNvPr id="61" name="TextBox 60">
            <a:extLst>
              <a:ext uri="{FF2B5EF4-FFF2-40B4-BE49-F238E27FC236}">
                <a16:creationId xmlns:a16="http://schemas.microsoft.com/office/drawing/2014/main" id="{2C814E6B-E6A7-46F3-B9F3-810A1B564C68}"/>
              </a:ext>
            </a:extLst>
          </p:cNvPr>
          <p:cNvSpPr txBox="1"/>
          <p:nvPr/>
        </p:nvSpPr>
        <p:spPr>
          <a:xfrm>
            <a:off x="4563785" y="6187816"/>
            <a:ext cx="3064429" cy="369332"/>
          </a:xfrm>
          <a:prstGeom prst="rect">
            <a:avLst/>
          </a:prstGeom>
          <a:noFill/>
        </p:spPr>
        <p:txBody>
          <a:bodyPr wrap="none" rtlCol="0">
            <a:spAutoFit/>
          </a:bodyPr>
          <a:lstStyle/>
          <a:p>
            <a:r>
              <a:rPr lang="en-US" err="1">
                <a:solidFill>
                  <a:schemeClr val="bg1">
                    <a:lumMod val="95000"/>
                  </a:schemeClr>
                </a:solidFill>
              </a:rPr>
              <a:t>OrchestrationContextTrigger</a:t>
            </a:r>
            <a:endParaRPr lang="en-US">
              <a:solidFill>
                <a:schemeClr val="bg1">
                  <a:lumMod val="95000"/>
                </a:schemeClr>
              </a:solidFill>
            </a:endParaRPr>
          </a:p>
        </p:txBody>
      </p:sp>
      <p:sp>
        <p:nvSpPr>
          <p:cNvPr id="62" name="TextBox 61">
            <a:extLst>
              <a:ext uri="{FF2B5EF4-FFF2-40B4-BE49-F238E27FC236}">
                <a16:creationId xmlns:a16="http://schemas.microsoft.com/office/drawing/2014/main" id="{39C33E48-78B6-4467-9937-54AF92D2565C}"/>
              </a:ext>
            </a:extLst>
          </p:cNvPr>
          <p:cNvSpPr txBox="1"/>
          <p:nvPr/>
        </p:nvSpPr>
        <p:spPr>
          <a:xfrm>
            <a:off x="8172137" y="6187816"/>
            <a:ext cx="1642566" cy="369332"/>
          </a:xfrm>
          <a:prstGeom prst="rect">
            <a:avLst/>
          </a:prstGeom>
          <a:noFill/>
        </p:spPr>
        <p:txBody>
          <a:bodyPr wrap="none" rtlCol="0">
            <a:spAutoFit/>
          </a:bodyPr>
          <a:lstStyle/>
          <a:p>
            <a:r>
              <a:rPr lang="en-US" err="1">
                <a:solidFill>
                  <a:schemeClr val="bg1">
                    <a:lumMod val="95000"/>
                  </a:schemeClr>
                </a:solidFill>
              </a:rPr>
              <a:t>ActivityTrigger</a:t>
            </a:r>
            <a:endParaRPr lang="en-US">
              <a:solidFill>
                <a:schemeClr val="bg1">
                  <a:lumMod val="95000"/>
                </a:schemeClr>
              </a:solidFill>
            </a:endParaRPr>
          </a:p>
        </p:txBody>
      </p:sp>
      <p:sp>
        <p:nvSpPr>
          <p:cNvPr id="7" name="TextBox 6">
            <a:extLst>
              <a:ext uri="{FF2B5EF4-FFF2-40B4-BE49-F238E27FC236}">
                <a16:creationId xmlns:a16="http://schemas.microsoft.com/office/drawing/2014/main" id="{195ECD9E-7BC4-410A-AB7D-AAECC68E797E}"/>
              </a:ext>
            </a:extLst>
          </p:cNvPr>
          <p:cNvSpPr txBox="1"/>
          <p:nvPr/>
        </p:nvSpPr>
        <p:spPr>
          <a:xfrm>
            <a:off x="1564339" y="4293288"/>
            <a:ext cx="2448664" cy="544765"/>
          </a:xfrm>
          <a:prstGeom prst="rect">
            <a:avLst/>
          </a:prstGeom>
          <a:noFill/>
        </p:spPr>
        <p:txBody>
          <a:bodyPr wrap="square" lIns="182880" tIns="146304" rIns="182880" bIns="146304" rtlCol="0">
            <a:spAutoFit/>
          </a:bodyPr>
          <a:lstStyle/>
          <a:p>
            <a:pPr algn="ctr">
              <a:lnSpc>
                <a:spcPct val="90000"/>
              </a:lnSpc>
              <a:spcAft>
                <a:spcPts val="600"/>
              </a:spcAft>
            </a:pPr>
            <a:r>
              <a:rPr lang="en-US">
                <a:gradFill>
                  <a:gsLst>
                    <a:gs pos="2917">
                      <a:schemeClr val="tx1"/>
                    </a:gs>
                    <a:gs pos="30000">
                      <a:schemeClr val="tx1"/>
                    </a:gs>
                  </a:gsLst>
                  <a:lin ang="5400000" scaled="0"/>
                </a:gradFill>
              </a:rPr>
              <a:t>Starts orchestrations</a:t>
            </a:r>
          </a:p>
        </p:txBody>
      </p:sp>
      <p:sp>
        <p:nvSpPr>
          <p:cNvPr id="64" name="Rectangle 63">
            <a:extLst>
              <a:ext uri="{FF2B5EF4-FFF2-40B4-BE49-F238E27FC236}">
                <a16:creationId xmlns:a16="http://schemas.microsoft.com/office/drawing/2014/main" id="{02C90E5B-EE95-4F43-93DC-27C9009869E1}"/>
              </a:ext>
            </a:extLst>
          </p:cNvPr>
          <p:cNvSpPr/>
          <p:nvPr/>
        </p:nvSpPr>
        <p:spPr>
          <a:xfrm>
            <a:off x="8172138" y="3201685"/>
            <a:ext cx="1685925" cy="1009650"/>
          </a:xfrm>
          <a:prstGeom prst="rect">
            <a:avLst/>
          </a:prstGeom>
          <a:solidFill>
            <a:srgbClr val="00B050"/>
          </a:solidFill>
          <a:ln>
            <a:solidFill>
              <a:srgbClr val="0066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Activity Function</a:t>
            </a:r>
          </a:p>
        </p:txBody>
      </p:sp>
      <p:sp>
        <p:nvSpPr>
          <p:cNvPr id="65" name="Rectangle 64">
            <a:extLst>
              <a:ext uri="{FF2B5EF4-FFF2-40B4-BE49-F238E27FC236}">
                <a16:creationId xmlns:a16="http://schemas.microsoft.com/office/drawing/2014/main" id="{2E01E4D2-EB15-416C-9540-56E22635B959}"/>
              </a:ext>
            </a:extLst>
          </p:cNvPr>
          <p:cNvSpPr/>
          <p:nvPr/>
        </p:nvSpPr>
        <p:spPr>
          <a:xfrm>
            <a:off x="8172138" y="3208554"/>
            <a:ext cx="1685925" cy="1009650"/>
          </a:xfrm>
          <a:prstGeom prst="rect">
            <a:avLst/>
          </a:prstGeom>
          <a:solidFill>
            <a:srgbClr val="00B050"/>
          </a:solidFill>
          <a:ln>
            <a:solidFill>
              <a:srgbClr val="0066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Activity Function</a:t>
            </a:r>
          </a:p>
        </p:txBody>
      </p:sp>
      <p:sp>
        <p:nvSpPr>
          <p:cNvPr id="66" name="TextBox 65">
            <a:extLst>
              <a:ext uri="{FF2B5EF4-FFF2-40B4-BE49-F238E27FC236}">
                <a16:creationId xmlns:a16="http://schemas.microsoft.com/office/drawing/2014/main" id="{34C129AD-C66A-4B29-8ED1-AAB9AE41D9E3}"/>
              </a:ext>
            </a:extLst>
          </p:cNvPr>
          <p:cNvSpPr txBox="1"/>
          <p:nvPr/>
        </p:nvSpPr>
        <p:spPr>
          <a:xfrm>
            <a:off x="4563785" y="4293288"/>
            <a:ext cx="2562433" cy="544765"/>
          </a:xfrm>
          <a:prstGeom prst="rect">
            <a:avLst/>
          </a:prstGeom>
          <a:noFill/>
        </p:spPr>
        <p:txBody>
          <a:bodyPr wrap="square" lIns="182880" tIns="146304" rIns="182880" bIns="146304" rtlCol="0">
            <a:spAutoFit/>
          </a:bodyPr>
          <a:lstStyle/>
          <a:p>
            <a:pPr algn="ctr">
              <a:lnSpc>
                <a:spcPct val="90000"/>
              </a:lnSpc>
              <a:spcAft>
                <a:spcPts val="600"/>
              </a:spcAft>
            </a:pPr>
            <a:r>
              <a:rPr lang="en-US">
                <a:gradFill>
                  <a:gsLst>
                    <a:gs pos="2917">
                      <a:schemeClr val="tx1"/>
                    </a:gs>
                    <a:gs pos="30000">
                      <a:schemeClr val="tx1"/>
                    </a:gs>
                  </a:gsLst>
                  <a:lin ang="5400000" scaled="0"/>
                </a:gradFill>
              </a:rPr>
              <a:t>Coordinates activities</a:t>
            </a:r>
          </a:p>
        </p:txBody>
      </p:sp>
    </p:spTree>
    <p:extLst>
      <p:ext uri="{BB962C8B-B14F-4D97-AF65-F5344CB8AC3E}">
        <p14:creationId xmlns:p14="http://schemas.microsoft.com/office/powerpoint/2010/main" val="270567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0" nodeType="clickEffect">
                                  <p:stCondLst>
                                    <p:cond delay="0"/>
                                  </p:stCondLst>
                                  <p:childTnLst>
                                    <p:animMotion origin="layout" path="M -3.125E-6 1.48148E-6 L -3.125E-6 -0.25232 " pathEditMode="relative" rAng="0" ptsTypes="AA">
                                      <p:cBhvr>
                                        <p:cTn id="11" dur="2000" fill="hold"/>
                                        <p:tgtEl>
                                          <p:spTgt spid="64"/>
                                        </p:tgtEl>
                                        <p:attrNameLst>
                                          <p:attrName>ppt_x</p:attrName>
                                          <p:attrName>ppt_y</p:attrName>
                                        </p:attrNameLst>
                                      </p:cBhvr>
                                      <p:rCtr x="0" y="-12616"/>
                                    </p:animMotion>
                                  </p:childTnLst>
                                </p:cTn>
                              </p:par>
                              <p:par>
                                <p:cTn id="12" presetID="42" presetClass="path" presetSubtype="0" accel="50000" decel="50000" fill="hold" grpId="0" nodeType="withEffect">
                                  <p:stCondLst>
                                    <p:cond delay="0"/>
                                  </p:stCondLst>
                                  <p:childTnLst>
                                    <p:animMotion origin="layout" path="M -3.125E-6 -4.44444E-6 L -3.125E-6 0.24306 " pathEditMode="relative" rAng="0" ptsTypes="AA">
                                      <p:cBhvr>
                                        <p:cTn id="13" dur="2000" fill="hold"/>
                                        <p:tgtEl>
                                          <p:spTgt spid="65"/>
                                        </p:tgtEl>
                                        <p:attrNameLst>
                                          <p:attrName>ppt_x</p:attrName>
                                          <p:attrName>ppt_y</p:attrName>
                                        </p:attrNameLst>
                                      </p:cBhvr>
                                      <p:rCtr x="0" y="12153"/>
                                    </p:animMotion>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wipe(down)">
                                      <p:cBhvr>
                                        <p:cTn id="18" dur="500"/>
                                        <p:tgtEl>
                                          <p:spTgt spid="56"/>
                                        </p:tgtEl>
                                      </p:cBhvr>
                                    </p:animEffect>
                                  </p:childTnLst>
                                </p:cTn>
                              </p:par>
                            </p:childTnLst>
                          </p:cTn>
                        </p:par>
                        <p:par>
                          <p:cTn id="19" fill="hold">
                            <p:stCondLst>
                              <p:cond delay="500"/>
                            </p:stCondLst>
                            <p:childTnLst>
                              <p:par>
                                <p:cTn id="20" presetID="22" presetClass="entr" presetSubtype="8" fill="hold" grpId="0" nodeType="after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wipe(left)">
                                      <p:cBhvr>
                                        <p:cTn id="22" dur="500"/>
                                        <p:tgtEl>
                                          <p:spTgt spid="57"/>
                                        </p:tgtEl>
                                      </p:cBhvr>
                                    </p:animEffect>
                                  </p:childTnLst>
                                </p:cTn>
                              </p:par>
                            </p:childTnLst>
                          </p:cTn>
                        </p:par>
                        <p:par>
                          <p:cTn id="23" fill="hold">
                            <p:stCondLst>
                              <p:cond delay="1000"/>
                            </p:stCondLst>
                            <p:childTnLst>
                              <p:par>
                                <p:cTn id="24" presetID="22" presetClass="entr" presetSubtype="1" fill="hold" grpId="0" nodeType="after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wipe(up)">
                                      <p:cBhvr>
                                        <p:cTn id="2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56" grpId="0" animBg="1"/>
      <p:bldP spid="57" grpId="0" animBg="1"/>
      <p:bldP spid="58" grpId="0" animBg="1"/>
      <p:bldP spid="64" grpId="0" animBg="1"/>
      <p:bldP spid="6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78187" y="2045690"/>
            <a:ext cx="9558855" cy="3967952"/>
          </a:xfrm>
          <a:prstGeom prst="rect">
            <a:avLst/>
          </a:prstGeom>
        </p:spPr>
        <p:txBody>
          <a:bodyPr wrap="square">
            <a:spAutoFit/>
          </a:bodyPr>
          <a:lstStyle/>
          <a:p>
            <a:r>
              <a:rPr lang="en-US">
                <a:solidFill>
                  <a:srgbClr val="008000"/>
                </a:solidFill>
                <a:latin typeface="Consolas" panose="020B0609020204030204" pitchFamily="49" charset="0"/>
                <a:ea typeface="Yu Gothic" panose="020B0400000000000000" pitchFamily="34" charset="-128"/>
                <a:cs typeface="Consolas" panose="020B0609020204030204" pitchFamily="49" charset="0"/>
              </a:rPr>
              <a:t>// calls functions in sequence</a:t>
            </a:r>
            <a:endParaRPr lang="en-US">
              <a:solidFill>
                <a:srgbClr val="0000FF"/>
              </a:solidFill>
              <a:latin typeface="Consolas" panose="020B0609020204030204" pitchFamily="49" charset="0"/>
              <a:ea typeface="Yu Gothic" panose="020B0400000000000000" pitchFamily="34" charset="-128"/>
              <a:cs typeface="Consolas" panose="020B0609020204030204" pitchFamily="49" charset="0"/>
            </a:endParaRPr>
          </a:p>
          <a:p>
            <a:r>
              <a:rPr lang="en-US">
                <a:solidFill>
                  <a:srgbClr val="0000FF"/>
                </a:solidFill>
                <a:latin typeface="Consolas" panose="020B0609020204030204" pitchFamily="49" charset="0"/>
                <a:ea typeface="Yu Gothic" panose="020B0400000000000000" pitchFamily="34" charset="-128"/>
                <a:cs typeface="Consolas" panose="020B0609020204030204" pitchFamily="49" charset="0"/>
              </a:rPr>
              <a:t>public</a:t>
            </a:r>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a:solidFill>
                  <a:srgbClr val="0000FF"/>
                </a:solidFill>
                <a:latin typeface="Consolas" panose="020B0609020204030204" pitchFamily="49" charset="0"/>
                <a:ea typeface="Yu Gothic" panose="020B0400000000000000" pitchFamily="34" charset="-128"/>
                <a:cs typeface="Consolas" panose="020B0609020204030204" pitchFamily="49" charset="0"/>
              </a:rPr>
              <a:t>static</a:t>
            </a:r>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a:solidFill>
                  <a:srgbClr val="0000FF"/>
                </a:solidFill>
                <a:latin typeface="Consolas" panose="020B0609020204030204" pitchFamily="49" charset="0"/>
                <a:ea typeface="Yu Gothic" panose="020B0400000000000000" pitchFamily="34" charset="-128"/>
                <a:cs typeface="Consolas" panose="020B0609020204030204" pitchFamily="49" charset="0"/>
              </a:rPr>
              <a:t>async</a:t>
            </a:r>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a:solidFill>
                  <a:srgbClr val="2B91AF"/>
                </a:solidFill>
                <a:latin typeface="Consolas" panose="020B0609020204030204" pitchFamily="49" charset="0"/>
                <a:ea typeface="Yu Gothic" panose="020B0400000000000000" pitchFamily="34" charset="-128"/>
                <a:cs typeface="Consolas" panose="020B0609020204030204" pitchFamily="49" charset="0"/>
              </a:rPr>
              <a:t>Task</a:t>
            </a:r>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&lt;</a:t>
            </a:r>
            <a:r>
              <a:rPr lang="en-US">
                <a:solidFill>
                  <a:srgbClr val="0000FF"/>
                </a:solidFill>
                <a:latin typeface="Consolas" panose="020B0609020204030204" pitchFamily="49" charset="0"/>
                <a:ea typeface="Yu Gothic" panose="020B0400000000000000" pitchFamily="34" charset="-128"/>
                <a:cs typeface="Consolas" panose="020B0609020204030204" pitchFamily="49" charset="0"/>
              </a:rPr>
              <a:t>object</a:t>
            </a:r>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&gt; Run(</a:t>
            </a:r>
            <a:r>
              <a:rPr lang="en-US" err="1">
                <a:solidFill>
                  <a:srgbClr val="2B91AF"/>
                </a:solidFill>
                <a:latin typeface="Consolas" panose="020B0609020204030204" pitchFamily="49" charset="0"/>
                <a:ea typeface="Yu Gothic" panose="020B0400000000000000" pitchFamily="34" charset="-128"/>
                <a:cs typeface="Consolas" panose="020B0609020204030204" pitchFamily="49" charset="0"/>
              </a:rPr>
              <a:t>DurableOrchestrationContext</a:t>
            </a:r>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err="1">
                <a:solidFill>
                  <a:srgbClr val="000000"/>
                </a:solidFill>
                <a:latin typeface="Consolas" panose="020B0609020204030204" pitchFamily="49" charset="0"/>
                <a:ea typeface="Yu Gothic" panose="020B0400000000000000" pitchFamily="34" charset="-128"/>
                <a:cs typeface="Consolas" panose="020B0609020204030204" pitchFamily="49" charset="0"/>
              </a:rPr>
              <a:t>ctx</a:t>
            </a:r>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a:t>
            </a:r>
            <a:endParaRPr lang="en-US" sz="2400">
              <a:latin typeface="Calibri" panose="020F0502020204030204" pitchFamily="34" charset="0"/>
              <a:ea typeface="Yu Gothic" panose="020B0400000000000000" pitchFamily="34" charset="-128"/>
              <a:cs typeface="Times New Roman" panose="02020603050405020304" pitchFamily="18" charset="0"/>
            </a:endParaRPr>
          </a:p>
          <a:p>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a:t>
            </a:r>
            <a:endParaRPr lang="en-US" sz="2400">
              <a:latin typeface="Calibri" panose="020F0502020204030204" pitchFamily="34" charset="0"/>
              <a:ea typeface="Yu Gothic" panose="020B0400000000000000" pitchFamily="34" charset="-128"/>
              <a:cs typeface="Times New Roman" panose="02020603050405020304" pitchFamily="18" charset="0"/>
            </a:endParaRPr>
          </a:p>
          <a:p>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a:solidFill>
                  <a:srgbClr val="0000FF"/>
                </a:solidFill>
                <a:latin typeface="Consolas" panose="020B0609020204030204" pitchFamily="49" charset="0"/>
                <a:ea typeface="Yu Gothic" panose="020B0400000000000000" pitchFamily="34" charset="-128"/>
                <a:cs typeface="Consolas" panose="020B0609020204030204" pitchFamily="49" charset="0"/>
              </a:rPr>
              <a:t>try</a:t>
            </a:r>
            <a:endParaRPr lang="en-US" sz="2400">
              <a:latin typeface="Calibri" panose="020F0502020204030204" pitchFamily="34" charset="0"/>
              <a:ea typeface="Yu Gothic" panose="020B0400000000000000" pitchFamily="34" charset="-128"/>
              <a:cs typeface="Times New Roman" panose="02020603050405020304" pitchFamily="18" charset="0"/>
            </a:endParaRPr>
          </a:p>
          <a:p>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a:t>
            </a:r>
            <a:endParaRPr lang="en-US" sz="2400">
              <a:latin typeface="Calibri" panose="020F0502020204030204" pitchFamily="34" charset="0"/>
              <a:ea typeface="Yu Gothic" panose="020B0400000000000000" pitchFamily="34" charset="-128"/>
              <a:cs typeface="Times New Roman" panose="02020603050405020304" pitchFamily="18" charset="0"/>
            </a:endParaRPr>
          </a:p>
          <a:p>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err="1">
                <a:solidFill>
                  <a:srgbClr val="0000FF"/>
                </a:solidFill>
                <a:latin typeface="Consolas" panose="020B0609020204030204" pitchFamily="49" charset="0"/>
                <a:ea typeface="Yu Gothic" panose="020B0400000000000000" pitchFamily="34" charset="-128"/>
                <a:cs typeface="Consolas" panose="020B0609020204030204" pitchFamily="49" charset="0"/>
              </a:rPr>
              <a:t>var</a:t>
            </a:r>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x = </a:t>
            </a:r>
            <a:r>
              <a:rPr lang="en-US">
                <a:solidFill>
                  <a:srgbClr val="0000FF"/>
                </a:solidFill>
                <a:latin typeface="Consolas" panose="020B0609020204030204" pitchFamily="49" charset="0"/>
                <a:ea typeface="Yu Gothic" panose="020B0400000000000000" pitchFamily="34" charset="-128"/>
                <a:cs typeface="Consolas" panose="020B0609020204030204" pitchFamily="49" charset="0"/>
              </a:rPr>
              <a:t>await</a:t>
            </a:r>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err="1">
                <a:solidFill>
                  <a:srgbClr val="000000"/>
                </a:solidFill>
                <a:latin typeface="Consolas" panose="020B0609020204030204" pitchFamily="49" charset="0"/>
                <a:ea typeface="Yu Gothic" panose="020B0400000000000000" pitchFamily="34" charset="-128"/>
                <a:cs typeface="Consolas" panose="020B0609020204030204" pitchFamily="49" charset="0"/>
              </a:rPr>
              <a:t>ctx.</a:t>
            </a:r>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CallActivityAsync(</a:t>
            </a:r>
            <a:r>
              <a:rPr lang="en-US">
                <a:solidFill>
                  <a:srgbClr val="A31515"/>
                </a:solidFill>
                <a:latin typeface="Consolas" panose="020B0609020204030204" pitchFamily="49" charset="0"/>
                <a:ea typeface="Yu Gothic" panose="020B0400000000000000" pitchFamily="34" charset="-128"/>
                <a:cs typeface="Consolas" panose="020B0609020204030204" pitchFamily="49" charset="0"/>
              </a:rPr>
              <a:t>"F1"</a:t>
            </a:r>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a:t>
            </a:r>
            <a:endParaRPr lang="en-US" sz="2400">
              <a:latin typeface="Calibri" panose="020F0502020204030204" pitchFamily="34" charset="0"/>
              <a:ea typeface="Yu Gothic" panose="020B0400000000000000" pitchFamily="34" charset="-128"/>
              <a:cs typeface="Times New Roman" panose="02020603050405020304" pitchFamily="18" charset="0"/>
            </a:endParaRPr>
          </a:p>
          <a:p>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err="1">
                <a:solidFill>
                  <a:srgbClr val="0000FF"/>
                </a:solidFill>
                <a:latin typeface="Consolas" panose="020B0609020204030204" pitchFamily="49" charset="0"/>
                <a:ea typeface="Yu Gothic" panose="020B0400000000000000" pitchFamily="34" charset="-128"/>
                <a:cs typeface="Consolas" panose="020B0609020204030204" pitchFamily="49" charset="0"/>
              </a:rPr>
              <a:t>var</a:t>
            </a:r>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y = </a:t>
            </a:r>
            <a:r>
              <a:rPr lang="en-US">
                <a:solidFill>
                  <a:srgbClr val="0000FF"/>
                </a:solidFill>
                <a:latin typeface="Consolas" panose="020B0609020204030204" pitchFamily="49" charset="0"/>
                <a:ea typeface="Yu Gothic" panose="020B0400000000000000" pitchFamily="34" charset="-128"/>
                <a:cs typeface="Consolas" panose="020B0609020204030204" pitchFamily="49" charset="0"/>
              </a:rPr>
              <a:t>await</a:t>
            </a:r>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err="1">
                <a:solidFill>
                  <a:srgbClr val="000000"/>
                </a:solidFill>
                <a:latin typeface="Consolas" panose="020B0609020204030204" pitchFamily="49" charset="0"/>
                <a:ea typeface="Yu Gothic" panose="020B0400000000000000" pitchFamily="34" charset="-128"/>
                <a:cs typeface="Consolas" panose="020B0609020204030204" pitchFamily="49" charset="0"/>
              </a:rPr>
              <a:t>ctx.</a:t>
            </a:r>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CallActivityAsync(</a:t>
            </a:r>
            <a:r>
              <a:rPr lang="en-US">
                <a:solidFill>
                  <a:srgbClr val="A31515"/>
                </a:solidFill>
                <a:latin typeface="Consolas" panose="020B0609020204030204" pitchFamily="49" charset="0"/>
                <a:ea typeface="Yu Gothic" panose="020B0400000000000000" pitchFamily="34" charset="-128"/>
                <a:cs typeface="Consolas" panose="020B0609020204030204" pitchFamily="49" charset="0"/>
              </a:rPr>
              <a:t>"F2"</a:t>
            </a:r>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x);</a:t>
            </a:r>
            <a:endParaRPr lang="en-US" sz="2400">
              <a:latin typeface="Calibri" panose="020F0502020204030204" pitchFamily="34" charset="0"/>
              <a:ea typeface="Yu Gothic" panose="020B0400000000000000" pitchFamily="34" charset="-128"/>
              <a:cs typeface="Times New Roman" panose="02020603050405020304" pitchFamily="18" charset="0"/>
            </a:endParaRPr>
          </a:p>
          <a:p>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a:solidFill>
                  <a:srgbClr val="0000FF"/>
                </a:solidFill>
                <a:latin typeface="Consolas" panose="020B0609020204030204" pitchFamily="49" charset="0"/>
                <a:ea typeface="Yu Gothic" panose="020B0400000000000000" pitchFamily="34" charset="-128"/>
                <a:cs typeface="Consolas" panose="020B0609020204030204" pitchFamily="49" charset="0"/>
              </a:rPr>
              <a:t>return</a:t>
            </a:r>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a:solidFill>
                  <a:srgbClr val="0000FF"/>
                </a:solidFill>
                <a:latin typeface="Consolas" panose="020B0609020204030204" pitchFamily="49" charset="0"/>
                <a:ea typeface="Yu Gothic" panose="020B0400000000000000" pitchFamily="34" charset="-128"/>
                <a:cs typeface="Consolas" panose="020B0609020204030204" pitchFamily="49" charset="0"/>
              </a:rPr>
              <a:t>await</a:t>
            </a:r>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err="1">
                <a:solidFill>
                  <a:srgbClr val="000000"/>
                </a:solidFill>
                <a:latin typeface="Consolas" panose="020B0609020204030204" pitchFamily="49" charset="0"/>
                <a:ea typeface="Yu Gothic" panose="020B0400000000000000" pitchFamily="34" charset="-128"/>
                <a:cs typeface="Consolas" panose="020B0609020204030204" pitchFamily="49" charset="0"/>
              </a:rPr>
              <a:t>ctx.</a:t>
            </a:r>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CallActivityAsync(</a:t>
            </a:r>
            <a:r>
              <a:rPr lang="en-US">
                <a:solidFill>
                  <a:srgbClr val="A31515"/>
                </a:solidFill>
                <a:latin typeface="Consolas" panose="020B0609020204030204" pitchFamily="49" charset="0"/>
                <a:ea typeface="Yu Gothic" panose="020B0400000000000000" pitchFamily="34" charset="-128"/>
                <a:cs typeface="Consolas" panose="020B0609020204030204" pitchFamily="49" charset="0"/>
              </a:rPr>
              <a:t>"F3"</a:t>
            </a:r>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y);</a:t>
            </a:r>
            <a:endParaRPr lang="en-US" sz="2400">
              <a:latin typeface="Calibri" panose="020F0502020204030204" pitchFamily="34" charset="0"/>
              <a:ea typeface="Yu Gothic" panose="020B0400000000000000" pitchFamily="34" charset="-128"/>
              <a:cs typeface="Times New Roman" panose="02020603050405020304" pitchFamily="18" charset="0"/>
            </a:endParaRPr>
          </a:p>
          <a:p>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a:t>
            </a:r>
            <a:endParaRPr lang="en-US" sz="2400">
              <a:latin typeface="Calibri" panose="020F0502020204030204" pitchFamily="34" charset="0"/>
              <a:ea typeface="Yu Gothic" panose="020B0400000000000000" pitchFamily="34" charset="-128"/>
              <a:cs typeface="Times New Roman" panose="02020603050405020304" pitchFamily="18" charset="0"/>
            </a:endParaRPr>
          </a:p>
          <a:p>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a:solidFill>
                  <a:srgbClr val="0000FF"/>
                </a:solidFill>
                <a:latin typeface="Consolas" panose="020B0609020204030204" pitchFamily="49" charset="0"/>
                <a:ea typeface="Yu Gothic" panose="020B0400000000000000" pitchFamily="34" charset="-128"/>
                <a:cs typeface="Consolas" panose="020B0609020204030204" pitchFamily="49" charset="0"/>
              </a:rPr>
              <a:t>catch</a:t>
            </a:r>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a:solidFill>
                  <a:srgbClr val="2B91AF"/>
                </a:solidFill>
                <a:latin typeface="Consolas" panose="020B0609020204030204" pitchFamily="49" charset="0"/>
                <a:ea typeface="Yu Gothic" panose="020B0400000000000000" pitchFamily="34" charset="-128"/>
                <a:cs typeface="Consolas" panose="020B0609020204030204" pitchFamily="49" charset="0"/>
              </a:rPr>
              <a:t>Exception</a:t>
            </a:r>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a:t>
            </a:r>
            <a:endParaRPr lang="en-US" sz="2400">
              <a:latin typeface="Calibri" panose="020F0502020204030204" pitchFamily="34" charset="0"/>
              <a:ea typeface="Yu Gothic" panose="020B0400000000000000" pitchFamily="34" charset="-128"/>
              <a:cs typeface="Times New Roman" panose="02020603050405020304" pitchFamily="18" charset="0"/>
            </a:endParaRPr>
          </a:p>
          <a:p>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a:t>
            </a:r>
            <a:endParaRPr lang="en-US" sz="2400">
              <a:latin typeface="Calibri" panose="020F0502020204030204" pitchFamily="34" charset="0"/>
              <a:ea typeface="Yu Gothic" panose="020B0400000000000000" pitchFamily="34" charset="-128"/>
              <a:cs typeface="Times New Roman" panose="02020603050405020304" pitchFamily="18" charset="0"/>
            </a:endParaRPr>
          </a:p>
          <a:p>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a:solidFill>
                  <a:srgbClr val="008000"/>
                </a:solidFill>
                <a:latin typeface="Consolas" panose="020B0609020204030204" pitchFamily="49" charset="0"/>
                <a:ea typeface="Yu Gothic" panose="020B0400000000000000" pitchFamily="34" charset="-128"/>
                <a:cs typeface="Consolas" panose="020B0609020204030204" pitchFamily="49" charset="0"/>
              </a:rPr>
              <a:t>// global error handling/compensation goes here</a:t>
            </a:r>
            <a:endParaRPr lang="en-US" sz="2400">
              <a:latin typeface="Calibri" panose="020F0502020204030204" pitchFamily="34" charset="0"/>
              <a:ea typeface="Yu Gothic" panose="020B0400000000000000" pitchFamily="34" charset="-128"/>
              <a:cs typeface="Times New Roman" panose="02020603050405020304" pitchFamily="18" charset="0"/>
            </a:endParaRPr>
          </a:p>
          <a:p>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    }</a:t>
            </a:r>
            <a:endParaRPr lang="en-US" sz="2400">
              <a:latin typeface="Calibri" panose="020F0502020204030204" pitchFamily="34" charset="0"/>
              <a:ea typeface="Yu Gothic" panose="020B0400000000000000" pitchFamily="34" charset="-128"/>
              <a:cs typeface="Times New Roman" panose="02020603050405020304" pitchFamily="18" charset="0"/>
            </a:endParaRPr>
          </a:p>
          <a:p>
            <a:r>
              <a:rPr lang="en-US">
                <a:solidFill>
                  <a:srgbClr val="000000"/>
                </a:solidFill>
                <a:latin typeface="Consolas" panose="020B0609020204030204" pitchFamily="49" charset="0"/>
                <a:ea typeface="Yu Gothic" panose="020B0400000000000000" pitchFamily="34" charset="-128"/>
                <a:cs typeface="Consolas" panose="020B0609020204030204" pitchFamily="49" charset="0"/>
              </a:rPr>
              <a:t>}</a:t>
            </a:r>
            <a:endParaRPr lang="en-US" sz="2400">
              <a:latin typeface="Calibri" panose="020F0502020204030204" pitchFamily="34" charset="0"/>
              <a:ea typeface="Yu Gothic" panose="020B0400000000000000" pitchFamily="34" charset="-128"/>
              <a:cs typeface="Times New Roman" panose="02020603050405020304" pitchFamily="18" charset="0"/>
            </a:endParaRPr>
          </a:p>
        </p:txBody>
      </p:sp>
      <p:sp>
        <p:nvSpPr>
          <p:cNvPr id="11" name="TextBox 10">
            <a:extLst>
              <a:ext uri="{FF2B5EF4-FFF2-40B4-BE49-F238E27FC236}">
                <a16:creationId xmlns:a16="http://schemas.microsoft.com/office/drawing/2014/main" id="{BE3C65ED-ECF2-473E-8147-8D67B67CA088}"/>
              </a:ext>
            </a:extLst>
          </p:cNvPr>
          <p:cNvSpPr txBox="1"/>
          <p:nvPr/>
        </p:nvSpPr>
        <p:spPr>
          <a:xfrm>
            <a:off x="323971" y="415006"/>
            <a:ext cx="4224426" cy="816057"/>
          </a:xfrm>
          <a:prstGeom prst="rect">
            <a:avLst/>
          </a:prstGeom>
          <a:noFill/>
        </p:spPr>
        <p:txBody>
          <a:bodyPr wrap="none" rtlCol="0">
            <a:spAutoFit/>
          </a:bodyPr>
          <a:lstStyle/>
          <a:p>
            <a:r>
              <a:rPr lang="en-US" sz="4703" spc="-147" dirty="0">
                <a:ln w="3175">
                  <a:noFill/>
                </a:ln>
                <a:solidFill>
                  <a:schemeClr val="bg1"/>
                </a:solidFill>
                <a:latin typeface="+mj-lt"/>
                <a:cs typeface="Segoe UI" pitchFamily="34" charset="0"/>
              </a:rPr>
              <a:t>What It Looks Like</a:t>
            </a:r>
            <a:endParaRPr lang="en-US" sz="4703" spc="-147">
              <a:ln w="3175">
                <a:noFill/>
              </a:ln>
              <a:solidFill>
                <a:schemeClr val="bg1"/>
              </a:solidFill>
              <a:latin typeface="+mj-lt"/>
              <a:cs typeface="Segoe UI" pitchFamily="34" charset="0"/>
            </a:endParaRPr>
          </a:p>
        </p:txBody>
      </p:sp>
      <p:sp>
        <p:nvSpPr>
          <p:cNvPr id="4" name="Rectangle 3"/>
          <p:cNvSpPr/>
          <p:nvPr/>
        </p:nvSpPr>
        <p:spPr>
          <a:xfrm>
            <a:off x="3523358" y="2370434"/>
            <a:ext cx="6355244" cy="333886"/>
          </a:xfrm>
          <a:prstGeom prst="rect">
            <a:avLst/>
          </a:prstGeom>
          <a:noFill/>
          <a:ln w="38100" cap="flat" cmpd="sng" algn="ctr">
            <a:solidFill>
              <a:srgbClr val="7030A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solidFill>
                <a:srgbClr val="7030A0"/>
              </a:solidFill>
            </a:endParaRPr>
          </a:p>
        </p:txBody>
      </p:sp>
      <p:sp>
        <p:nvSpPr>
          <p:cNvPr id="5" name="Rectangle 4"/>
          <p:cNvSpPr/>
          <p:nvPr/>
        </p:nvSpPr>
        <p:spPr>
          <a:xfrm>
            <a:off x="3029916" y="3423879"/>
            <a:ext cx="4795873" cy="915823"/>
          </a:xfrm>
          <a:prstGeom prst="rect">
            <a:avLst/>
          </a:prstGeom>
          <a:noFill/>
          <a:ln w="38100" cap="flat" cmpd="sng" algn="ctr">
            <a:solidFill>
              <a:srgbClr val="7030A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2" name="TextBox 1"/>
          <p:cNvSpPr txBox="1"/>
          <p:nvPr/>
        </p:nvSpPr>
        <p:spPr>
          <a:xfrm>
            <a:off x="7051983" y="1908880"/>
            <a:ext cx="2952204" cy="452584"/>
          </a:xfrm>
          <a:prstGeom prst="rect">
            <a:avLst/>
          </a:prstGeom>
          <a:solidFill>
            <a:srgbClr val="702FA0"/>
          </a:solidFill>
        </p:spPr>
        <p:txBody>
          <a:bodyPr wrap="none" lIns="179285" tIns="89642" rIns="179285" bIns="89642" rtlCol="0">
            <a:spAutoFit/>
          </a:bodyPr>
          <a:lstStyle/>
          <a:p>
            <a:pPr>
              <a:lnSpc>
                <a:spcPct val="90000"/>
              </a:lnSpc>
              <a:spcAft>
                <a:spcPts val="588"/>
              </a:spcAft>
            </a:pPr>
            <a:r>
              <a:rPr lang="en-US" sz="1961" b="1">
                <a:solidFill>
                  <a:schemeClr val="bg1"/>
                </a:solidFill>
              </a:rPr>
              <a:t>Orchestrator Function</a:t>
            </a:r>
          </a:p>
        </p:txBody>
      </p:sp>
      <p:sp>
        <p:nvSpPr>
          <p:cNvPr id="9" name="TextBox 8"/>
          <p:cNvSpPr txBox="1"/>
          <p:nvPr/>
        </p:nvSpPr>
        <p:spPr>
          <a:xfrm>
            <a:off x="5382217" y="2983238"/>
            <a:ext cx="2481242" cy="452584"/>
          </a:xfrm>
          <a:prstGeom prst="rect">
            <a:avLst/>
          </a:prstGeom>
          <a:solidFill>
            <a:srgbClr val="702FA0"/>
          </a:solidFill>
        </p:spPr>
        <p:txBody>
          <a:bodyPr wrap="none" lIns="179285" tIns="89642" rIns="179285" bIns="89642" rtlCol="0">
            <a:spAutoFit/>
          </a:bodyPr>
          <a:lstStyle/>
          <a:p>
            <a:pPr>
              <a:lnSpc>
                <a:spcPct val="90000"/>
              </a:lnSpc>
              <a:spcAft>
                <a:spcPts val="588"/>
              </a:spcAft>
            </a:pPr>
            <a:r>
              <a:rPr lang="en-US" sz="1961" b="1">
                <a:solidFill>
                  <a:schemeClr val="bg1"/>
                </a:solidFill>
              </a:rPr>
              <a:t>Activity Functions</a:t>
            </a:r>
          </a:p>
        </p:txBody>
      </p:sp>
    </p:spTree>
    <p:extLst>
      <p:ext uri="{BB962C8B-B14F-4D97-AF65-F5344CB8AC3E}">
        <p14:creationId xmlns:p14="http://schemas.microsoft.com/office/powerpoint/2010/main" val="477060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id="{02D68285-415E-47AB-AF42-D90A306051C5}"/>
              </a:ext>
            </a:extLst>
          </p:cNvPr>
          <p:cNvSpPr txBox="1"/>
          <p:nvPr/>
        </p:nvSpPr>
        <p:spPr>
          <a:xfrm>
            <a:off x="3508531" y="4225248"/>
            <a:ext cx="2461661" cy="338554"/>
          </a:xfrm>
          <a:prstGeom prst="rect">
            <a:avLst/>
          </a:prstGeom>
          <a:noFill/>
        </p:spPr>
        <p:txBody>
          <a:bodyPr wrap="square" rtlCol="0">
            <a:spAutoFit/>
          </a:bodyPr>
          <a:lstStyle/>
          <a:p>
            <a:pPr algn="ctr"/>
            <a:r>
              <a:rPr lang="en-US" sz="1600" dirty="0">
                <a:solidFill>
                  <a:schemeClr val="accent6"/>
                </a:solidFill>
                <a:latin typeface="Consolas" panose="020B0609020204030204" pitchFamily="49" charset="0"/>
              </a:rPr>
              <a:t>“</a:t>
            </a:r>
            <a:r>
              <a:rPr lang="en-US" sz="1600">
                <a:solidFill>
                  <a:schemeClr val="accent6"/>
                </a:solidFill>
                <a:latin typeface="Consolas" panose="020B0609020204030204" pitchFamily="49" charset="0"/>
              </a:rPr>
              <a:t>Hello Future Tech!”</a:t>
            </a:r>
            <a:endParaRPr lang="en-US" sz="1600" dirty="0">
              <a:solidFill>
                <a:schemeClr val="accent6"/>
              </a:solidFill>
              <a:latin typeface="Consolas" panose="020B0609020204030204" pitchFamily="49" charset="0"/>
            </a:endParaRPr>
          </a:p>
        </p:txBody>
      </p:sp>
      <p:sp>
        <p:nvSpPr>
          <p:cNvPr id="52" name="TextBox 51">
            <a:extLst>
              <a:ext uri="{FF2B5EF4-FFF2-40B4-BE49-F238E27FC236}">
                <a16:creationId xmlns:a16="http://schemas.microsoft.com/office/drawing/2014/main" id="{ABA988B2-EF9C-4D6F-B968-F779BB9F3216}"/>
              </a:ext>
            </a:extLst>
          </p:cNvPr>
          <p:cNvSpPr txBox="1"/>
          <p:nvPr/>
        </p:nvSpPr>
        <p:spPr>
          <a:xfrm>
            <a:off x="1411493" y="4223601"/>
            <a:ext cx="2769295" cy="338554"/>
          </a:xfrm>
          <a:prstGeom prst="rect">
            <a:avLst/>
          </a:prstGeom>
          <a:noFill/>
        </p:spPr>
        <p:txBody>
          <a:bodyPr wrap="square" rtlCol="0">
            <a:spAutoFit/>
          </a:bodyPr>
          <a:lstStyle/>
          <a:p>
            <a:pPr algn="ctr"/>
            <a:r>
              <a:rPr lang="en-US" sz="1600" dirty="0">
                <a:solidFill>
                  <a:schemeClr val="accent6"/>
                </a:solidFill>
                <a:latin typeface="Consolas" panose="020B0609020204030204" pitchFamily="49" charset="0"/>
              </a:rPr>
              <a:t>[“</a:t>
            </a:r>
            <a:r>
              <a:rPr lang="en-US" sz="1600">
                <a:solidFill>
                  <a:schemeClr val="accent6"/>
                </a:solidFill>
                <a:latin typeface="Consolas" panose="020B0609020204030204" pitchFamily="49" charset="0"/>
              </a:rPr>
              <a:t>Hello Future Tech!”]</a:t>
            </a:r>
            <a:endParaRPr lang="en-US" sz="1600" dirty="0">
              <a:solidFill>
                <a:schemeClr val="accent6"/>
              </a:solidFill>
              <a:latin typeface="Consolas" panose="020B0609020204030204" pitchFamily="49" charset="0"/>
            </a:endParaRPr>
          </a:p>
        </p:txBody>
      </p:sp>
      <p:sp>
        <p:nvSpPr>
          <p:cNvPr id="4" name="Rectangle 3">
            <a:extLst>
              <a:ext uri="{FF2B5EF4-FFF2-40B4-BE49-F238E27FC236}">
                <a16:creationId xmlns:a16="http://schemas.microsoft.com/office/drawing/2014/main" id="{A514EBD5-9387-4F42-A2DE-5F54D875CBF9}"/>
              </a:ext>
            </a:extLst>
          </p:cNvPr>
          <p:cNvSpPr/>
          <p:nvPr/>
        </p:nvSpPr>
        <p:spPr>
          <a:xfrm>
            <a:off x="1953180" y="2895312"/>
            <a:ext cx="1685925" cy="10096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t>Orchestrator Function</a:t>
            </a:r>
          </a:p>
        </p:txBody>
      </p:sp>
      <p:sp>
        <p:nvSpPr>
          <p:cNvPr id="5" name="Rectangle 4">
            <a:extLst>
              <a:ext uri="{FF2B5EF4-FFF2-40B4-BE49-F238E27FC236}">
                <a16:creationId xmlns:a16="http://schemas.microsoft.com/office/drawing/2014/main" id="{5A7AB49D-2717-4EAB-AE67-6F41F3D88B89}"/>
              </a:ext>
            </a:extLst>
          </p:cNvPr>
          <p:cNvSpPr/>
          <p:nvPr/>
        </p:nvSpPr>
        <p:spPr>
          <a:xfrm>
            <a:off x="5325030" y="2895312"/>
            <a:ext cx="1685925" cy="10096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t>Activity Function</a:t>
            </a:r>
          </a:p>
        </p:txBody>
      </p:sp>
      <p:sp>
        <p:nvSpPr>
          <p:cNvPr id="6" name="Rectangle 5">
            <a:extLst>
              <a:ext uri="{FF2B5EF4-FFF2-40B4-BE49-F238E27FC236}">
                <a16:creationId xmlns:a16="http://schemas.microsoft.com/office/drawing/2014/main" id="{98C0435B-89A7-4CEE-839F-391E09C73A6B}"/>
              </a:ext>
            </a:extLst>
          </p:cNvPr>
          <p:cNvSpPr/>
          <p:nvPr/>
        </p:nvSpPr>
        <p:spPr>
          <a:xfrm>
            <a:off x="3639105" y="5286087"/>
            <a:ext cx="1685925" cy="1009650"/>
          </a:xfrm>
          <a:prstGeom prst="rect">
            <a:avLst/>
          </a:prstGeom>
          <a:solidFill>
            <a:schemeClr val="accent1"/>
          </a:solidFill>
          <a:ln>
            <a:solidFill>
              <a:schemeClr val="accent2">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Execution History</a:t>
            </a:r>
          </a:p>
        </p:txBody>
      </p:sp>
      <p:sp>
        <p:nvSpPr>
          <p:cNvPr id="8" name="Rectangle 7">
            <a:extLst>
              <a:ext uri="{FF2B5EF4-FFF2-40B4-BE49-F238E27FC236}">
                <a16:creationId xmlns:a16="http://schemas.microsoft.com/office/drawing/2014/main" id="{10053B66-E217-4AD4-94DC-CB5D2613AE88}"/>
              </a:ext>
            </a:extLst>
          </p:cNvPr>
          <p:cNvSpPr/>
          <p:nvPr/>
        </p:nvSpPr>
        <p:spPr>
          <a:xfrm>
            <a:off x="989311" y="503963"/>
            <a:ext cx="10213377" cy="1323439"/>
          </a:xfrm>
          <a:prstGeom prst="rect">
            <a:avLst/>
          </a:prstGeom>
          <a:solidFill>
            <a:srgbClr val="111111"/>
          </a:solidFill>
          <a:ln>
            <a:solidFill>
              <a:srgbClr val="111111"/>
            </a:solidFill>
          </a:ln>
        </p:spPr>
        <p:txBody>
          <a:bodyPr wrap="square">
            <a:spAutoFit/>
          </a:bodyPr>
          <a:lstStyle/>
          <a:p>
            <a:r>
              <a:rPr lang="en-US" sz="1600" dirty="0">
                <a:solidFill>
                  <a:schemeClr val="accent1"/>
                </a:solidFill>
                <a:latin typeface="Consolas" panose="020B0609020204030204" pitchFamily="49" charset="0"/>
              </a:rPr>
              <a:t>var</a:t>
            </a:r>
            <a:r>
              <a:rPr lang="en-US" sz="1600" dirty="0">
                <a:solidFill>
                  <a:schemeClr val="bg1">
                    <a:lumMod val="95000"/>
                  </a:schemeClr>
                </a:solidFill>
                <a:latin typeface="Consolas" panose="020B0609020204030204" pitchFamily="49" charset="0"/>
              </a:rPr>
              <a:t> outputs = </a:t>
            </a:r>
            <a:r>
              <a:rPr lang="en-US" sz="1600" dirty="0">
                <a:solidFill>
                  <a:schemeClr val="accent1"/>
                </a:solidFill>
                <a:latin typeface="Consolas" panose="020B0609020204030204" pitchFamily="49" charset="0"/>
              </a:rPr>
              <a:t>new</a:t>
            </a:r>
            <a:r>
              <a:rPr lang="en-US" sz="1600" dirty="0">
                <a:solidFill>
                  <a:schemeClr val="bg1">
                    <a:lumMod val="95000"/>
                  </a:schemeClr>
                </a:solidFill>
                <a:latin typeface="Consolas" panose="020B0609020204030204" pitchFamily="49" charset="0"/>
              </a:rPr>
              <a:t> </a:t>
            </a:r>
            <a:r>
              <a:rPr lang="en-US" sz="1600" dirty="0">
                <a:solidFill>
                  <a:schemeClr val="accent4">
                    <a:lumMod val="60000"/>
                    <a:lumOff val="40000"/>
                  </a:schemeClr>
                </a:solidFill>
                <a:latin typeface="Consolas" panose="020B0609020204030204" pitchFamily="49" charset="0"/>
              </a:rPr>
              <a:t>List</a:t>
            </a:r>
            <a:r>
              <a:rPr lang="en-US" sz="1600" dirty="0">
                <a:solidFill>
                  <a:schemeClr val="bg1">
                    <a:lumMod val="95000"/>
                  </a:schemeClr>
                </a:solidFill>
                <a:latin typeface="Consolas" panose="020B0609020204030204" pitchFamily="49" charset="0"/>
              </a:rPr>
              <a:t>&lt;</a:t>
            </a:r>
            <a:r>
              <a:rPr lang="en-US" sz="1600" dirty="0">
                <a:solidFill>
                  <a:schemeClr val="accent1"/>
                </a:solidFill>
                <a:latin typeface="Consolas" panose="020B0609020204030204" pitchFamily="49" charset="0"/>
              </a:rPr>
              <a:t>string</a:t>
            </a:r>
            <a:r>
              <a:rPr lang="en-US" sz="1600" dirty="0">
                <a:solidFill>
                  <a:schemeClr val="bg1">
                    <a:lumMod val="95000"/>
                  </a:schemeClr>
                </a:solidFill>
                <a:latin typeface="Consolas" panose="020B0609020204030204" pitchFamily="49" charset="0"/>
              </a:rPr>
              <a:t>&gt;();</a:t>
            </a:r>
          </a:p>
          <a:p>
            <a:endParaRPr lang="en-US" sz="1600" dirty="0">
              <a:solidFill>
                <a:schemeClr val="bg1">
                  <a:lumMod val="95000"/>
                </a:schemeClr>
              </a:solidFill>
              <a:latin typeface="Consolas" panose="020B0609020204030204" pitchFamily="49" charset="0"/>
            </a:endParaRPr>
          </a:p>
          <a:p>
            <a:r>
              <a:rPr lang="en-US" sz="1600" dirty="0" err="1">
                <a:solidFill>
                  <a:schemeClr val="bg1">
                    <a:lumMod val="95000"/>
                  </a:schemeClr>
                </a:solidFill>
                <a:latin typeface="Consolas" panose="020B0609020204030204" pitchFamily="49" charset="0"/>
              </a:rPr>
              <a:t>outputs.Add</a:t>
            </a:r>
            <a:r>
              <a:rPr lang="en-US" sz="1600" dirty="0">
                <a:solidFill>
                  <a:schemeClr val="bg1">
                    <a:lumMod val="95000"/>
                  </a:schemeClr>
                </a:solidFill>
                <a:latin typeface="Consolas" panose="020B0609020204030204" pitchFamily="49" charset="0"/>
              </a:rPr>
              <a:t>(</a:t>
            </a:r>
            <a:r>
              <a:rPr lang="en-US" sz="1600" dirty="0">
                <a:solidFill>
                  <a:schemeClr val="accent1"/>
                </a:solidFill>
                <a:latin typeface="Consolas" panose="020B0609020204030204" pitchFamily="49" charset="0"/>
              </a:rPr>
              <a:t>await</a:t>
            </a:r>
            <a:r>
              <a:rPr lang="en-US" sz="1600" dirty="0">
                <a:solidFill>
                  <a:schemeClr val="bg1">
                    <a:lumMod val="95000"/>
                  </a:schemeClr>
                </a:solidFill>
                <a:latin typeface="Consolas" panose="020B0609020204030204" pitchFamily="49" charset="0"/>
              </a:rPr>
              <a:t> </a:t>
            </a:r>
            <a:r>
              <a:rPr lang="en-US" sz="1600" dirty="0" err="1">
                <a:solidFill>
                  <a:schemeClr val="bg1">
                    <a:lumMod val="95000"/>
                  </a:schemeClr>
                </a:solidFill>
                <a:latin typeface="Consolas" panose="020B0609020204030204" pitchFamily="49" charset="0"/>
              </a:rPr>
              <a:t>context.CallActivityAsync</a:t>
            </a:r>
            <a:r>
              <a:rPr lang="en-US" sz="1600" dirty="0">
                <a:solidFill>
                  <a:schemeClr val="bg1">
                    <a:lumMod val="95000"/>
                  </a:schemeClr>
                </a:solidFill>
                <a:latin typeface="Consolas" panose="020B0609020204030204" pitchFamily="49" charset="0"/>
              </a:rPr>
              <a:t>&lt;</a:t>
            </a:r>
            <a:r>
              <a:rPr lang="en-US" sz="1600" dirty="0">
                <a:solidFill>
                  <a:schemeClr val="accent1"/>
                </a:solidFill>
                <a:latin typeface="Consolas" panose="020B0609020204030204" pitchFamily="49" charset="0"/>
              </a:rPr>
              <a:t>string</a:t>
            </a:r>
            <a:r>
              <a:rPr lang="en-US" sz="1600" dirty="0">
                <a:solidFill>
                  <a:schemeClr val="bg1">
                    <a:lumMod val="95000"/>
                  </a:schemeClr>
                </a:solidFill>
                <a:latin typeface="Consolas" panose="020B0609020204030204" pitchFamily="49" charset="0"/>
              </a:rPr>
              <a:t>&gt;(</a:t>
            </a:r>
            <a:r>
              <a:rPr lang="en-US" sz="1600" dirty="0">
                <a:solidFill>
                  <a:schemeClr val="accent6">
                    <a:lumMod val="60000"/>
                    <a:lumOff val="40000"/>
                  </a:schemeClr>
                </a:solidFill>
                <a:latin typeface="Consolas" panose="020B0609020204030204" pitchFamily="49" charset="0"/>
              </a:rPr>
              <a:t>"</a:t>
            </a:r>
            <a:r>
              <a:rPr lang="en-US" sz="1600" dirty="0" err="1">
                <a:solidFill>
                  <a:schemeClr val="accent6">
                    <a:lumMod val="60000"/>
                    <a:lumOff val="40000"/>
                  </a:schemeClr>
                </a:solidFill>
                <a:latin typeface="Consolas" panose="020B0609020204030204" pitchFamily="49" charset="0"/>
              </a:rPr>
              <a:t>SayHello</a:t>
            </a:r>
            <a:r>
              <a:rPr lang="en-US" sz="1600">
                <a:solidFill>
                  <a:schemeClr val="accent6">
                    <a:lumMod val="60000"/>
                    <a:lumOff val="40000"/>
                  </a:schemeClr>
                </a:solidFill>
                <a:latin typeface="Consolas" panose="020B0609020204030204" pitchFamily="49" charset="0"/>
              </a:rPr>
              <a:t>"</a:t>
            </a:r>
            <a:r>
              <a:rPr lang="en-US" sz="1600">
                <a:solidFill>
                  <a:schemeClr val="bg1">
                    <a:lumMod val="95000"/>
                  </a:schemeClr>
                </a:solidFill>
                <a:latin typeface="Consolas" panose="020B0609020204030204" pitchFamily="49" charset="0"/>
              </a:rPr>
              <a:t>, </a:t>
            </a:r>
            <a:r>
              <a:rPr lang="en-US" sz="1600">
                <a:solidFill>
                  <a:schemeClr val="accent6">
                    <a:lumMod val="60000"/>
                    <a:lumOff val="40000"/>
                  </a:schemeClr>
                </a:solidFill>
                <a:latin typeface="Consolas" panose="020B0609020204030204" pitchFamily="49" charset="0"/>
              </a:rPr>
              <a:t>“Future Tech"</a:t>
            </a:r>
            <a:r>
              <a:rPr lang="en-US" sz="1600">
                <a:solidFill>
                  <a:schemeClr val="bg1">
                    <a:lumMod val="95000"/>
                  </a:schemeClr>
                </a:solidFill>
                <a:latin typeface="Consolas" panose="020B0609020204030204" pitchFamily="49" charset="0"/>
              </a:rPr>
              <a:t>));</a:t>
            </a:r>
            <a:endParaRPr lang="en-US" sz="1600" dirty="0">
              <a:solidFill>
                <a:schemeClr val="bg1">
                  <a:lumMod val="95000"/>
                </a:schemeClr>
              </a:solidFill>
              <a:latin typeface="Consolas" panose="020B0609020204030204" pitchFamily="49" charset="0"/>
            </a:endParaRPr>
          </a:p>
          <a:p>
            <a:endParaRPr lang="en-US" sz="1600" dirty="0">
              <a:solidFill>
                <a:schemeClr val="bg1">
                  <a:lumMod val="95000"/>
                </a:schemeClr>
              </a:solidFill>
              <a:latin typeface="Consolas" panose="020B0609020204030204" pitchFamily="49" charset="0"/>
            </a:endParaRPr>
          </a:p>
          <a:p>
            <a:r>
              <a:rPr lang="en-US" sz="1600" dirty="0">
                <a:solidFill>
                  <a:schemeClr val="accent1"/>
                </a:solidFill>
                <a:latin typeface="Consolas" panose="020B0609020204030204" pitchFamily="49" charset="0"/>
              </a:rPr>
              <a:t>return</a:t>
            </a:r>
            <a:r>
              <a:rPr lang="en-US" sz="1600" dirty="0">
                <a:solidFill>
                  <a:schemeClr val="bg1">
                    <a:lumMod val="95000"/>
                  </a:schemeClr>
                </a:solidFill>
                <a:latin typeface="Consolas" panose="020B0609020204030204" pitchFamily="49" charset="0"/>
              </a:rPr>
              <a:t> outputs;</a:t>
            </a:r>
            <a:endParaRPr lang="en-US" sz="1600" dirty="0">
              <a:solidFill>
                <a:schemeClr val="bg1">
                  <a:lumMod val="95000"/>
                </a:schemeClr>
              </a:solidFill>
            </a:endParaRPr>
          </a:p>
        </p:txBody>
      </p:sp>
      <p:sp>
        <p:nvSpPr>
          <p:cNvPr id="10" name="Arrow: Right 9">
            <a:extLst>
              <a:ext uri="{FF2B5EF4-FFF2-40B4-BE49-F238E27FC236}">
                <a16:creationId xmlns:a16="http://schemas.microsoft.com/office/drawing/2014/main" id="{49FEF3C7-1ECE-4D6C-B051-13B954143BA0}"/>
              </a:ext>
            </a:extLst>
          </p:cNvPr>
          <p:cNvSpPr/>
          <p:nvPr/>
        </p:nvSpPr>
        <p:spPr>
          <a:xfrm>
            <a:off x="989310" y="3223924"/>
            <a:ext cx="759084" cy="352425"/>
          </a:xfrm>
          <a:prstGeom prst="rightArrow">
            <a:avLst/>
          </a:prstGeom>
          <a:solidFill>
            <a:srgbClr val="FF9900"/>
          </a:solidFill>
          <a:ln>
            <a:solidFill>
              <a:srgbClr val="CC66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EA09ADE-6152-41E6-894E-3E7EC08070BD}"/>
              </a:ext>
            </a:extLst>
          </p:cNvPr>
          <p:cNvSpPr/>
          <p:nvPr/>
        </p:nvSpPr>
        <p:spPr>
          <a:xfrm>
            <a:off x="1953179" y="2895312"/>
            <a:ext cx="1685925" cy="1009650"/>
          </a:xfrm>
          <a:prstGeom prst="rect">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Orchestrator Function</a:t>
            </a:r>
          </a:p>
        </p:txBody>
      </p:sp>
      <p:sp>
        <p:nvSpPr>
          <p:cNvPr id="12" name="Rectangle 11">
            <a:extLst>
              <a:ext uri="{FF2B5EF4-FFF2-40B4-BE49-F238E27FC236}">
                <a16:creationId xmlns:a16="http://schemas.microsoft.com/office/drawing/2014/main" id="{ECC80A84-DB02-49C9-B75B-E3D153FADEE0}"/>
              </a:ext>
            </a:extLst>
          </p:cNvPr>
          <p:cNvSpPr/>
          <p:nvPr/>
        </p:nvSpPr>
        <p:spPr>
          <a:xfrm>
            <a:off x="989310" y="519976"/>
            <a:ext cx="10213376" cy="292894"/>
          </a:xfrm>
          <a:prstGeom prst="rect">
            <a:avLst/>
          </a:prstGeom>
          <a:solidFill>
            <a:srgbClr val="FFCC00">
              <a:alpha val="24706"/>
            </a:srgbClr>
          </a:solidFill>
          <a:ln w="31750">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980975FD-6B4B-4EBE-97E9-ACFD0E3E5975}"/>
              </a:ext>
            </a:extLst>
          </p:cNvPr>
          <p:cNvSpPr/>
          <p:nvPr/>
        </p:nvSpPr>
        <p:spPr>
          <a:xfrm rot="2717947">
            <a:off x="2178837" y="4427439"/>
            <a:ext cx="1550398" cy="352425"/>
          </a:xfrm>
          <a:prstGeom prst="rightArrow">
            <a:avLst/>
          </a:prstGeom>
          <a:solidFill>
            <a:schemeClr val="bg2">
              <a:lumMod val="75000"/>
            </a:schemeClr>
          </a:solidFill>
          <a:ln>
            <a:solidFill>
              <a:schemeClr val="bg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2B1A0F76-6CD2-4C26-A468-816D65BE245C}"/>
              </a:ext>
            </a:extLst>
          </p:cNvPr>
          <p:cNvSpPr/>
          <p:nvPr/>
        </p:nvSpPr>
        <p:spPr>
          <a:xfrm rot="13526862">
            <a:off x="2863907" y="4427439"/>
            <a:ext cx="1550398" cy="352425"/>
          </a:xfrm>
          <a:prstGeom prst="rightArrow">
            <a:avLst/>
          </a:prstGeom>
          <a:solidFill>
            <a:schemeClr val="bg2">
              <a:lumMod val="75000"/>
            </a:schemeClr>
          </a:solidFill>
          <a:ln>
            <a:solidFill>
              <a:schemeClr val="bg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8ABAA60-2D45-4924-956E-C60614A3E6B1}"/>
              </a:ext>
            </a:extLst>
          </p:cNvPr>
          <p:cNvSpPr txBox="1"/>
          <p:nvPr/>
        </p:nvSpPr>
        <p:spPr>
          <a:xfrm>
            <a:off x="2438970" y="4415313"/>
            <a:ext cx="266700" cy="584775"/>
          </a:xfrm>
          <a:prstGeom prst="rect">
            <a:avLst/>
          </a:prstGeom>
          <a:noFill/>
        </p:spPr>
        <p:txBody>
          <a:bodyPr wrap="square" rtlCol="0">
            <a:spAutoFit/>
          </a:bodyPr>
          <a:lstStyle/>
          <a:p>
            <a:r>
              <a:rPr lang="en-US" sz="3200">
                <a:solidFill>
                  <a:schemeClr val="accent1"/>
                </a:solidFill>
              </a:rPr>
              <a:t>?</a:t>
            </a:r>
          </a:p>
        </p:txBody>
      </p:sp>
      <p:pic>
        <p:nvPicPr>
          <p:cNvPr id="24" name="Graphic 23" descr="Close">
            <a:extLst>
              <a:ext uri="{FF2B5EF4-FFF2-40B4-BE49-F238E27FC236}">
                <a16:creationId xmlns:a16="http://schemas.microsoft.com/office/drawing/2014/main" id="{95162D80-3A97-40E2-9153-B65408B72A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60407" y="4209174"/>
            <a:ext cx="412278" cy="412278"/>
          </a:xfrm>
          <a:prstGeom prst="rect">
            <a:avLst/>
          </a:prstGeom>
        </p:spPr>
      </p:pic>
      <p:sp>
        <p:nvSpPr>
          <p:cNvPr id="27" name="Arrow: Right 26">
            <a:extLst>
              <a:ext uri="{FF2B5EF4-FFF2-40B4-BE49-F238E27FC236}">
                <a16:creationId xmlns:a16="http://schemas.microsoft.com/office/drawing/2014/main" id="{D4FB0E22-87C4-4338-8697-8CD909568941}"/>
              </a:ext>
            </a:extLst>
          </p:cNvPr>
          <p:cNvSpPr/>
          <p:nvPr/>
        </p:nvSpPr>
        <p:spPr>
          <a:xfrm>
            <a:off x="3896524" y="3223924"/>
            <a:ext cx="1207586" cy="352425"/>
          </a:xfrm>
          <a:prstGeom prst="rightArrow">
            <a:avLst/>
          </a:prstGeom>
          <a:solidFill>
            <a:schemeClr val="bg2">
              <a:lumMod val="75000"/>
            </a:schemeClr>
          </a:solidFill>
          <a:ln>
            <a:solidFill>
              <a:schemeClr val="bg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29" name="Graphic 28" descr="Clock">
            <a:extLst>
              <a:ext uri="{FF2B5EF4-FFF2-40B4-BE49-F238E27FC236}">
                <a16:creationId xmlns:a16="http://schemas.microsoft.com/office/drawing/2014/main" id="{3CB87896-1407-4838-A2EE-F2A27A59C4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75927" y="2867691"/>
            <a:ext cx="412278" cy="412278"/>
          </a:xfrm>
          <a:prstGeom prst="rect">
            <a:avLst/>
          </a:prstGeom>
        </p:spPr>
      </p:pic>
      <p:sp>
        <p:nvSpPr>
          <p:cNvPr id="32" name="Rectangle 31">
            <a:extLst>
              <a:ext uri="{FF2B5EF4-FFF2-40B4-BE49-F238E27FC236}">
                <a16:creationId xmlns:a16="http://schemas.microsoft.com/office/drawing/2014/main" id="{24911197-3DC7-4EBB-931C-31A8E1B1928A}"/>
              </a:ext>
            </a:extLst>
          </p:cNvPr>
          <p:cNvSpPr/>
          <p:nvPr/>
        </p:nvSpPr>
        <p:spPr>
          <a:xfrm>
            <a:off x="5325030" y="2897201"/>
            <a:ext cx="1685925" cy="1009650"/>
          </a:xfrm>
          <a:prstGeom prst="rect">
            <a:avLst/>
          </a:prstGeom>
          <a:solidFill>
            <a:srgbClr val="00B050"/>
          </a:solidFill>
          <a:ln>
            <a:solidFill>
              <a:srgbClr val="0066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Activity Function</a:t>
            </a:r>
          </a:p>
        </p:txBody>
      </p:sp>
      <p:sp>
        <p:nvSpPr>
          <p:cNvPr id="34" name="TextBox 33">
            <a:extLst>
              <a:ext uri="{FF2B5EF4-FFF2-40B4-BE49-F238E27FC236}">
                <a16:creationId xmlns:a16="http://schemas.microsoft.com/office/drawing/2014/main" id="{FA724105-1E6F-4EB0-9031-F47FA25EF706}"/>
              </a:ext>
            </a:extLst>
          </p:cNvPr>
          <p:cNvSpPr txBox="1"/>
          <p:nvPr/>
        </p:nvSpPr>
        <p:spPr>
          <a:xfrm>
            <a:off x="4892642" y="4223359"/>
            <a:ext cx="2550699" cy="338554"/>
          </a:xfrm>
          <a:prstGeom prst="rect">
            <a:avLst/>
          </a:prstGeom>
          <a:noFill/>
        </p:spPr>
        <p:txBody>
          <a:bodyPr wrap="square" rtlCol="0">
            <a:spAutoFit/>
          </a:bodyPr>
          <a:lstStyle/>
          <a:p>
            <a:pPr algn="ctr"/>
            <a:r>
              <a:rPr lang="en-US" sz="1600" dirty="0">
                <a:solidFill>
                  <a:schemeClr val="accent6"/>
                </a:solidFill>
                <a:latin typeface="Consolas" panose="020B0609020204030204" pitchFamily="49" charset="0"/>
              </a:rPr>
              <a:t>“</a:t>
            </a:r>
            <a:r>
              <a:rPr lang="en-US" sz="1600">
                <a:solidFill>
                  <a:schemeClr val="accent6"/>
                </a:solidFill>
                <a:latin typeface="Consolas" panose="020B0609020204030204" pitchFamily="49" charset="0"/>
              </a:rPr>
              <a:t>Hello Future Tech!”</a:t>
            </a:r>
            <a:endParaRPr lang="en-US" sz="1600" dirty="0">
              <a:solidFill>
                <a:schemeClr val="accent6"/>
              </a:solidFill>
              <a:latin typeface="Consolas" panose="020B0609020204030204" pitchFamily="49" charset="0"/>
            </a:endParaRPr>
          </a:p>
        </p:txBody>
      </p:sp>
      <p:sp>
        <p:nvSpPr>
          <p:cNvPr id="35" name="TextBox 34">
            <a:extLst>
              <a:ext uri="{FF2B5EF4-FFF2-40B4-BE49-F238E27FC236}">
                <a16:creationId xmlns:a16="http://schemas.microsoft.com/office/drawing/2014/main" id="{EF5648C7-D5A9-4370-BC83-2EF578F546FC}"/>
              </a:ext>
            </a:extLst>
          </p:cNvPr>
          <p:cNvSpPr txBox="1"/>
          <p:nvPr/>
        </p:nvSpPr>
        <p:spPr>
          <a:xfrm>
            <a:off x="7467600" y="2895312"/>
            <a:ext cx="3735086" cy="307777"/>
          </a:xfrm>
          <a:prstGeom prst="rect">
            <a:avLst/>
          </a:prstGeom>
          <a:solidFill>
            <a:schemeClr val="tx2">
              <a:lumMod val="20000"/>
              <a:lumOff val="80000"/>
            </a:schemeClr>
          </a:solidFill>
          <a:ln>
            <a:solidFill>
              <a:schemeClr val="tx2">
                <a:lumMod val="60000"/>
                <a:lumOff val="40000"/>
              </a:schemeClr>
            </a:solidFill>
          </a:ln>
        </p:spPr>
        <p:txBody>
          <a:bodyPr wrap="square" rtlCol="0">
            <a:spAutoFit/>
          </a:bodyPr>
          <a:lstStyle/>
          <a:p>
            <a:r>
              <a:rPr lang="en-US" sz="1400">
                <a:solidFill>
                  <a:schemeClr val="tx2">
                    <a:lumMod val="75000"/>
                  </a:schemeClr>
                </a:solidFill>
              </a:rPr>
              <a:t>Orchestrator Started</a:t>
            </a:r>
          </a:p>
        </p:txBody>
      </p:sp>
      <p:sp>
        <p:nvSpPr>
          <p:cNvPr id="37" name="TextBox 36">
            <a:extLst>
              <a:ext uri="{FF2B5EF4-FFF2-40B4-BE49-F238E27FC236}">
                <a16:creationId xmlns:a16="http://schemas.microsoft.com/office/drawing/2014/main" id="{201F26AD-6F17-42F3-83FF-431BF43607F9}"/>
              </a:ext>
            </a:extLst>
          </p:cNvPr>
          <p:cNvSpPr txBox="1"/>
          <p:nvPr/>
        </p:nvSpPr>
        <p:spPr>
          <a:xfrm>
            <a:off x="7467600" y="3203089"/>
            <a:ext cx="3735086" cy="307777"/>
          </a:xfrm>
          <a:prstGeom prst="rect">
            <a:avLst/>
          </a:prstGeom>
          <a:solidFill>
            <a:schemeClr val="tx2">
              <a:lumMod val="20000"/>
              <a:lumOff val="80000"/>
            </a:schemeClr>
          </a:solidFill>
          <a:ln>
            <a:solidFill>
              <a:schemeClr val="tx2">
                <a:lumMod val="60000"/>
                <a:lumOff val="40000"/>
              </a:schemeClr>
            </a:solidFill>
          </a:ln>
        </p:spPr>
        <p:txBody>
          <a:bodyPr wrap="square" rtlCol="0">
            <a:spAutoFit/>
          </a:bodyPr>
          <a:lstStyle/>
          <a:p>
            <a:r>
              <a:rPr lang="en-US" sz="1400">
                <a:solidFill>
                  <a:schemeClr val="tx2">
                    <a:lumMod val="75000"/>
                  </a:schemeClr>
                </a:solidFill>
              </a:rPr>
              <a:t>Execution Started</a:t>
            </a:r>
          </a:p>
        </p:txBody>
      </p:sp>
      <p:sp>
        <p:nvSpPr>
          <p:cNvPr id="41" name="TextBox 40">
            <a:extLst>
              <a:ext uri="{FF2B5EF4-FFF2-40B4-BE49-F238E27FC236}">
                <a16:creationId xmlns:a16="http://schemas.microsoft.com/office/drawing/2014/main" id="{F446AA43-5FE6-4F8F-9A5A-7FD18D59B929}"/>
              </a:ext>
            </a:extLst>
          </p:cNvPr>
          <p:cNvSpPr txBox="1"/>
          <p:nvPr/>
        </p:nvSpPr>
        <p:spPr>
          <a:xfrm>
            <a:off x="7467600" y="3510866"/>
            <a:ext cx="3735086" cy="307777"/>
          </a:xfrm>
          <a:prstGeom prst="rect">
            <a:avLst/>
          </a:prstGeom>
          <a:solidFill>
            <a:schemeClr val="tx2">
              <a:lumMod val="20000"/>
              <a:lumOff val="80000"/>
            </a:schemeClr>
          </a:solidFill>
          <a:ln>
            <a:solidFill>
              <a:schemeClr val="tx2">
                <a:lumMod val="60000"/>
                <a:lumOff val="40000"/>
              </a:schemeClr>
            </a:solidFill>
          </a:ln>
        </p:spPr>
        <p:txBody>
          <a:bodyPr wrap="square" rtlCol="0">
            <a:spAutoFit/>
          </a:bodyPr>
          <a:lstStyle/>
          <a:p>
            <a:r>
              <a:rPr lang="en-US" sz="1400" dirty="0">
                <a:solidFill>
                  <a:schemeClr val="tx2">
                    <a:lumMod val="75000"/>
                  </a:schemeClr>
                </a:solidFill>
              </a:rPr>
              <a:t>Task Scheduled, </a:t>
            </a:r>
            <a:r>
              <a:rPr lang="en-US" sz="1400" dirty="0" err="1">
                <a:solidFill>
                  <a:schemeClr val="tx2">
                    <a:lumMod val="75000"/>
                  </a:schemeClr>
                </a:solidFill>
              </a:rPr>
              <a:t>SayHello</a:t>
            </a:r>
            <a:r>
              <a:rPr lang="en-US" sz="1400">
                <a:solidFill>
                  <a:schemeClr val="tx2">
                    <a:lumMod val="75000"/>
                  </a:schemeClr>
                </a:solidFill>
              </a:rPr>
              <a:t>, “Future Tech”</a:t>
            </a:r>
            <a:endParaRPr lang="en-US" sz="1400" dirty="0">
              <a:solidFill>
                <a:schemeClr val="tx2">
                  <a:lumMod val="75000"/>
                </a:schemeClr>
              </a:solidFill>
            </a:endParaRPr>
          </a:p>
        </p:txBody>
      </p:sp>
      <p:sp>
        <p:nvSpPr>
          <p:cNvPr id="42" name="TextBox 41">
            <a:extLst>
              <a:ext uri="{FF2B5EF4-FFF2-40B4-BE49-F238E27FC236}">
                <a16:creationId xmlns:a16="http://schemas.microsoft.com/office/drawing/2014/main" id="{59DA1659-F85F-4BEA-BAD7-13E948F6F573}"/>
              </a:ext>
            </a:extLst>
          </p:cNvPr>
          <p:cNvSpPr txBox="1"/>
          <p:nvPr/>
        </p:nvSpPr>
        <p:spPr>
          <a:xfrm>
            <a:off x="7467600" y="3818643"/>
            <a:ext cx="3735086" cy="307777"/>
          </a:xfrm>
          <a:prstGeom prst="rect">
            <a:avLst/>
          </a:prstGeom>
          <a:solidFill>
            <a:schemeClr val="tx2">
              <a:lumMod val="20000"/>
              <a:lumOff val="80000"/>
            </a:schemeClr>
          </a:solidFill>
          <a:ln>
            <a:solidFill>
              <a:schemeClr val="tx2">
                <a:lumMod val="60000"/>
                <a:lumOff val="40000"/>
              </a:schemeClr>
            </a:solidFill>
          </a:ln>
        </p:spPr>
        <p:txBody>
          <a:bodyPr wrap="square" rtlCol="0">
            <a:spAutoFit/>
          </a:bodyPr>
          <a:lstStyle/>
          <a:p>
            <a:r>
              <a:rPr lang="en-US" sz="1400">
                <a:solidFill>
                  <a:schemeClr val="tx2">
                    <a:lumMod val="75000"/>
                  </a:schemeClr>
                </a:solidFill>
              </a:rPr>
              <a:t>Orchestrator Completed</a:t>
            </a:r>
          </a:p>
        </p:txBody>
      </p:sp>
      <p:sp>
        <p:nvSpPr>
          <p:cNvPr id="43" name="Arrow: Right 42">
            <a:extLst>
              <a:ext uri="{FF2B5EF4-FFF2-40B4-BE49-F238E27FC236}">
                <a16:creationId xmlns:a16="http://schemas.microsoft.com/office/drawing/2014/main" id="{3409BC79-85E7-460D-9CB3-C963CBF5EBAA}"/>
              </a:ext>
            </a:extLst>
          </p:cNvPr>
          <p:cNvSpPr/>
          <p:nvPr/>
        </p:nvSpPr>
        <p:spPr>
          <a:xfrm rot="5400000">
            <a:off x="5954729" y="3831212"/>
            <a:ext cx="431869" cy="352425"/>
          </a:xfrm>
          <a:prstGeom prst="rightArrow">
            <a:avLst/>
          </a:prstGeom>
          <a:solidFill>
            <a:srgbClr val="00B050"/>
          </a:solidFill>
          <a:ln>
            <a:solidFill>
              <a:srgbClr val="0066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9996832E-4FA5-4A24-8894-8C12391F002C}"/>
              </a:ext>
            </a:extLst>
          </p:cNvPr>
          <p:cNvSpPr txBox="1"/>
          <p:nvPr/>
        </p:nvSpPr>
        <p:spPr>
          <a:xfrm>
            <a:off x="7467600" y="4126420"/>
            <a:ext cx="3735086" cy="307777"/>
          </a:xfrm>
          <a:prstGeom prst="rect">
            <a:avLst/>
          </a:prstGeom>
          <a:solidFill>
            <a:schemeClr val="tx2">
              <a:lumMod val="20000"/>
              <a:lumOff val="80000"/>
            </a:schemeClr>
          </a:solidFill>
          <a:ln>
            <a:solidFill>
              <a:schemeClr val="tx2">
                <a:lumMod val="60000"/>
                <a:lumOff val="40000"/>
              </a:schemeClr>
            </a:solidFill>
          </a:ln>
        </p:spPr>
        <p:txBody>
          <a:bodyPr wrap="square" rtlCol="0">
            <a:spAutoFit/>
          </a:bodyPr>
          <a:lstStyle/>
          <a:p>
            <a:r>
              <a:rPr lang="en-US" sz="1400" dirty="0">
                <a:solidFill>
                  <a:schemeClr val="tx2">
                    <a:lumMod val="75000"/>
                  </a:schemeClr>
                </a:solidFill>
              </a:rPr>
              <a:t>Task Completed, “</a:t>
            </a:r>
            <a:r>
              <a:rPr lang="en-US" sz="1400">
                <a:solidFill>
                  <a:schemeClr val="tx2">
                    <a:lumMod val="75000"/>
                  </a:schemeClr>
                </a:solidFill>
              </a:rPr>
              <a:t>Hello Future Tech!”</a:t>
            </a:r>
            <a:endParaRPr lang="en-US" sz="1400" dirty="0">
              <a:solidFill>
                <a:schemeClr val="tx2">
                  <a:lumMod val="75000"/>
                </a:schemeClr>
              </a:solidFill>
            </a:endParaRPr>
          </a:p>
        </p:txBody>
      </p:sp>
      <p:sp>
        <p:nvSpPr>
          <p:cNvPr id="45" name="TextBox 44">
            <a:extLst>
              <a:ext uri="{FF2B5EF4-FFF2-40B4-BE49-F238E27FC236}">
                <a16:creationId xmlns:a16="http://schemas.microsoft.com/office/drawing/2014/main" id="{9FDD3616-4F8B-4C87-8ECC-CF5F6BCC3ADF}"/>
              </a:ext>
            </a:extLst>
          </p:cNvPr>
          <p:cNvSpPr txBox="1"/>
          <p:nvPr/>
        </p:nvSpPr>
        <p:spPr>
          <a:xfrm>
            <a:off x="7467600" y="4434197"/>
            <a:ext cx="3735086" cy="307777"/>
          </a:xfrm>
          <a:prstGeom prst="rect">
            <a:avLst/>
          </a:prstGeom>
          <a:solidFill>
            <a:schemeClr val="tx2">
              <a:lumMod val="20000"/>
              <a:lumOff val="80000"/>
            </a:schemeClr>
          </a:solidFill>
          <a:ln>
            <a:solidFill>
              <a:schemeClr val="tx2">
                <a:lumMod val="60000"/>
                <a:lumOff val="40000"/>
              </a:schemeClr>
            </a:solidFill>
          </a:ln>
        </p:spPr>
        <p:txBody>
          <a:bodyPr wrap="square" rtlCol="0">
            <a:spAutoFit/>
          </a:bodyPr>
          <a:lstStyle/>
          <a:p>
            <a:r>
              <a:rPr lang="en-US" sz="1400">
                <a:solidFill>
                  <a:schemeClr val="tx2">
                    <a:lumMod val="75000"/>
                  </a:schemeClr>
                </a:solidFill>
              </a:rPr>
              <a:t>Orchestrator Started</a:t>
            </a:r>
          </a:p>
        </p:txBody>
      </p:sp>
      <p:sp>
        <p:nvSpPr>
          <p:cNvPr id="48" name="Rectangle 47">
            <a:extLst>
              <a:ext uri="{FF2B5EF4-FFF2-40B4-BE49-F238E27FC236}">
                <a16:creationId xmlns:a16="http://schemas.microsoft.com/office/drawing/2014/main" id="{0E03A7CD-96AE-48E4-85EB-70DA3B2782FC}"/>
              </a:ext>
            </a:extLst>
          </p:cNvPr>
          <p:cNvSpPr/>
          <p:nvPr/>
        </p:nvSpPr>
        <p:spPr>
          <a:xfrm>
            <a:off x="989310" y="1032680"/>
            <a:ext cx="10213376" cy="292894"/>
          </a:xfrm>
          <a:prstGeom prst="rect">
            <a:avLst/>
          </a:prstGeom>
          <a:solidFill>
            <a:srgbClr val="FFCC00">
              <a:alpha val="25000"/>
            </a:srgbClr>
          </a:solidFill>
          <a:ln w="31750">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Right 49">
            <a:extLst>
              <a:ext uri="{FF2B5EF4-FFF2-40B4-BE49-F238E27FC236}">
                <a16:creationId xmlns:a16="http://schemas.microsoft.com/office/drawing/2014/main" id="{68DDDED8-FB1A-4980-A35B-081FB819BFB5}"/>
              </a:ext>
            </a:extLst>
          </p:cNvPr>
          <p:cNvSpPr/>
          <p:nvPr/>
        </p:nvSpPr>
        <p:spPr>
          <a:xfrm rot="5400000">
            <a:off x="2608636" y="3831211"/>
            <a:ext cx="431869" cy="352425"/>
          </a:xfrm>
          <a:prstGeom prst="rightArrow">
            <a:avLst/>
          </a:prstGeom>
          <a:solidFill>
            <a:schemeClr val="accent6"/>
          </a:solidFill>
          <a:ln>
            <a:solidFill>
              <a:schemeClr val="accent6">
                <a:lumMod val="75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0FF0FEB-EB8B-4192-8D05-D44B903D27EE}"/>
              </a:ext>
            </a:extLst>
          </p:cNvPr>
          <p:cNvSpPr txBox="1"/>
          <p:nvPr/>
        </p:nvSpPr>
        <p:spPr>
          <a:xfrm>
            <a:off x="7467600" y="2525980"/>
            <a:ext cx="1502976" cy="369332"/>
          </a:xfrm>
          <a:prstGeom prst="rect">
            <a:avLst/>
          </a:prstGeom>
          <a:noFill/>
        </p:spPr>
        <p:txBody>
          <a:bodyPr wrap="none" rtlCol="0">
            <a:spAutoFit/>
          </a:bodyPr>
          <a:lstStyle/>
          <a:p>
            <a:r>
              <a:rPr lang="en-US">
                <a:solidFill>
                  <a:schemeClr val="tx2">
                    <a:lumMod val="75000"/>
                  </a:schemeClr>
                </a:solidFill>
              </a:rPr>
              <a:t>History Table</a:t>
            </a:r>
          </a:p>
        </p:txBody>
      </p:sp>
      <p:sp>
        <p:nvSpPr>
          <p:cNvPr id="54" name="TextBox 53">
            <a:extLst>
              <a:ext uri="{FF2B5EF4-FFF2-40B4-BE49-F238E27FC236}">
                <a16:creationId xmlns:a16="http://schemas.microsoft.com/office/drawing/2014/main" id="{92CD770F-DE59-49FE-84AF-E292331FCBF2}"/>
              </a:ext>
            </a:extLst>
          </p:cNvPr>
          <p:cNvSpPr txBox="1"/>
          <p:nvPr/>
        </p:nvSpPr>
        <p:spPr>
          <a:xfrm>
            <a:off x="7467600" y="5049751"/>
            <a:ext cx="3735086" cy="307777"/>
          </a:xfrm>
          <a:prstGeom prst="rect">
            <a:avLst/>
          </a:prstGeom>
          <a:solidFill>
            <a:schemeClr val="tx2">
              <a:lumMod val="20000"/>
              <a:lumOff val="80000"/>
            </a:schemeClr>
          </a:solidFill>
          <a:ln>
            <a:solidFill>
              <a:schemeClr val="tx2">
                <a:lumMod val="60000"/>
                <a:lumOff val="40000"/>
              </a:schemeClr>
            </a:solidFill>
          </a:ln>
        </p:spPr>
        <p:txBody>
          <a:bodyPr wrap="square" rtlCol="0">
            <a:spAutoFit/>
          </a:bodyPr>
          <a:lstStyle/>
          <a:p>
            <a:r>
              <a:rPr lang="en-US" sz="1400">
                <a:solidFill>
                  <a:schemeClr val="tx2">
                    <a:lumMod val="75000"/>
                  </a:schemeClr>
                </a:solidFill>
              </a:rPr>
              <a:t>Orchestrator Completed</a:t>
            </a:r>
          </a:p>
        </p:txBody>
      </p:sp>
      <p:sp>
        <p:nvSpPr>
          <p:cNvPr id="53" name="TextBox 52">
            <a:extLst>
              <a:ext uri="{FF2B5EF4-FFF2-40B4-BE49-F238E27FC236}">
                <a16:creationId xmlns:a16="http://schemas.microsoft.com/office/drawing/2014/main" id="{12E413D2-E7AD-465F-B904-F5799C9C7CE4}"/>
              </a:ext>
            </a:extLst>
          </p:cNvPr>
          <p:cNvSpPr txBox="1"/>
          <p:nvPr/>
        </p:nvSpPr>
        <p:spPr>
          <a:xfrm>
            <a:off x="7467600" y="4741974"/>
            <a:ext cx="3735086" cy="307777"/>
          </a:xfrm>
          <a:prstGeom prst="rect">
            <a:avLst/>
          </a:prstGeom>
          <a:solidFill>
            <a:schemeClr val="tx2">
              <a:lumMod val="20000"/>
              <a:lumOff val="80000"/>
            </a:schemeClr>
          </a:solidFill>
          <a:ln>
            <a:solidFill>
              <a:schemeClr val="tx2">
                <a:lumMod val="60000"/>
                <a:lumOff val="40000"/>
              </a:schemeClr>
            </a:solidFill>
          </a:ln>
        </p:spPr>
        <p:txBody>
          <a:bodyPr wrap="square" rtlCol="0">
            <a:spAutoFit/>
          </a:bodyPr>
          <a:lstStyle/>
          <a:p>
            <a:r>
              <a:rPr lang="en-US" sz="1400" dirty="0">
                <a:solidFill>
                  <a:schemeClr val="tx2">
                    <a:lumMod val="75000"/>
                  </a:schemeClr>
                </a:solidFill>
              </a:rPr>
              <a:t>Execution Completed, ["</a:t>
            </a:r>
            <a:r>
              <a:rPr lang="en-US" sz="1400">
                <a:solidFill>
                  <a:schemeClr val="tx2">
                    <a:lumMod val="75000"/>
                  </a:schemeClr>
                </a:solidFill>
              </a:rPr>
              <a:t>Hello Future Tech!"]</a:t>
            </a:r>
            <a:endParaRPr lang="en-US" sz="1400" dirty="0">
              <a:solidFill>
                <a:schemeClr val="tx2">
                  <a:lumMod val="75000"/>
                </a:schemeClr>
              </a:solidFill>
            </a:endParaRPr>
          </a:p>
        </p:txBody>
      </p:sp>
      <p:sp>
        <p:nvSpPr>
          <p:cNvPr id="49" name="TextBox 48">
            <a:extLst>
              <a:ext uri="{FF2B5EF4-FFF2-40B4-BE49-F238E27FC236}">
                <a16:creationId xmlns:a16="http://schemas.microsoft.com/office/drawing/2014/main" id="{941DC040-4106-4B7B-B254-D177395DCE66}"/>
              </a:ext>
            </a:extLst>
          </p:cNvPr>
          <p:cNvSpPr txBox="1"/>
          <p:nvPr/>
        </p:nvSpPr>
        <p:spPr>
          <a:xfrm>
            <a:off x="7443341" y="4132426"/>
            <a:ext cx="3735086" cy="307777"/>
          </a:xfrm>
          <a:prstGeom prst="rect">
            <a:avLst/>
          </a:prstGeom>
          <a:solidFill>
            <a:srgbClr val="FFCC00">
              <a:alpha val="25000"/>
            </a:srgbClr>
          </a:solidFill>
          <a:ln w="31750">
            <a:solidFill>
              <a:srgbClr val="FFCC00"/>
            </a:solidFill>
          </a:ln>
        </p:spPr>
        <p:txBody>
          <a:bodyPr wrap="square" rtlCol="0">
            <a:spAutoFit/>
          </a:bodyPr>
          <a:lstStyle/>
          <a:p>
            <a:endParaRPr lang="en-US" sz="1400" dirty="0">
              <a:solidFill>
                <a:schemeClr val="tx2">
                  <a:lumMod val="75000"/>
                </a:schemeClr>
              </a:solidFill>
            </a:endParaRPr>
          </a:p>
        </p:txBody>
      </p:sp>
    </p:spTree>
    <p:extLst>
      <p:ext uri="{BB962C8B-B14F-4D97-AF65-F5344CB8AC3E}">
        <p14:creationId xmlns:p14="http://schemas.microsoft.com/office/powerpoint/2010/main" val="37541127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35"/>
                                        </p:tgtEl>
                                        <p:attrNameLst>
                                          <p:attrName>style.visibility</p:attrName>
                                        </p:attrNameLst>
                                      </p:cBhvr>
                                      <p:to>
                                        <p:strVal val="visible"/>
                                      </p:to>
                                    </p:se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par>
                          <p:cTn id="22" fill="hold">
                            <p:stCondLst>
                              <p:cond delay="500"/>
                            </p:stCondLst>
                            <p:childTnLst>
                              <p:par>
                                <p:cTn id="23" presetID="10" presetClass="exit" presetSubtype="0" fill="hold" grpId="1" nodeType="afterEffect">
                                  <p:stCondLst>
                                    <p:cond delay="0"/>
                                  </p:stCondLst>
                                  <p:childTnLst>
                                    <p:animEffect transition="out" filter="fade">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childTnLst>
                          </p:cTn>
                        </p:par>
                        <p:par>
                          <p:cTn id="26" fill="hold">
                            <p:stCondLst>
                              <p:cond delay="1000"/>
                            </p:stCondLst>
                            <p:childTnLst>
                              <p:par>
                                <p:cTn id="27" presetID="42" presetClass="path" presetSubtype="0" accel="50000" decel="50000" fill="hold" grpId="1" nodeType="afterEffect">
                                  <p:stCondLst>
                                    <p:cond delay="0"/>
                                  </p:stCondLst>
                                  <p:childTnLst>
                                    <p:animMotion origin="layout" path="M 0 -2.22222E-6 L 1.66667E-6 0.07477 " pathEditMode="relative" rAng="0" ptsTypes="AA">
                                      <p:cBhvr>
                                        <p:cTn id="28" dur="2000" fill="hold"/>
                                        <p:tgtEl>
                                          <p:spTgt spid="12"/>
                                        </p:tgtEl>
                                        <p:attrNameLst>
                                          <p:attrName>ppt_x</p:attrName>
                                          <p:attrName>ppt_y</p:attrName>
                                        </p:attrNameLst>
                                      </p:cBhvr>
                                      <p:rCtr x="-52" y="3750"/>
                                    </p:animMotion>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up)">
                                      <p:cBhvr>
                                        <p:cTn id="33" dur="500"/>
                                        <p:tgtEl>
                                          <p:spTgt spid="18"/>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down)">
                                      <p:cBhvr>
                                        <p:cTn id="40" dur="500"/>
                                        <p:tgtEl>
                                          <p:spTgt spid="19"/>
                                        </p:tgtEl>
                                      </p:cBhvr>
                                    </p:animEffect>
                                  </p:childTnLst>
                                </p:cTn>
                              </p:par>
                            </p:childTnLst>
                          </p:cTn>
                        </p:par>
                        <p:par>
                          <p:cTn id="41" fill="hold">
                            <p:stCondLst>
                              <p:cond delay="1000"/>
                            </p:stCondLst>
                            <p:childTnLst>
                              <p:par>
                                <p:cTn id="42" presetID="1" presetClass="entr" presetSubtype="0" fill="hold" nodeType="after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20"/>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18"/>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19"/>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24"/>
                                        </p:tgtEl>
                                        <p:attrNameLst>
                                          <p:attrName>style.visibility</p:attrName>
                                        </p:attrNameLst>
                                      </p:cBhvr>
                                      <p:to>
                                        <p:strVal val="hidden"/>
                                      </p:to>
                                    </p:set>
                                  </p:childTnLst>
                                </p:cTn>
                              </p:par>
                            </p:childTnLst>
                          </p:cTn>
                        </p:par>
                        <p:par>
                          <p:cTn id="54" fill="hold">
                            <p:stCondLst>
                              <p:cond delay="0"/>
                            </p:stCondLst>
                            <p:childTnLst>
                              <p:par>
                                <p:cTn id="55" presetID="22" presetClass="entr" presetSubtype="8" fill="hold" grpId="1" nodeType="after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left)">
                                      <p:cBhvr>
                                        <p:cTn id="57" dur="500"/>
                                        <p:tgtEl>
                                          <p:spTgt spid="27"/>
                                        </p:tgtEl>
                                      </p:cBhvr>
                                    </p:animEffect>
                                  </p:childTnLst>
                                </p:cTn>
                              </p:par>
                            </p:childTnLst>
                          </p:cTn>
                        </p:par>
                        <p:par>
                          <p:cTn id="58" fill="hold">
                            <p:stCondLst>
                              <p:cond delay="500"/>
                            </p:stCondLst>
                            <p:childTnLst>
                              <p:par>
                                <p:cTn id="59" presetID="1" presetClass="entr" presetSubtype="0" fill="hold" nodeType="after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childTnLst>
                          </p:cTn>
                        </p:par>
                        <p:par>
                          <p:cTn id="61" fill="hold">
                            <p:stCondLst>
                              <p:cond delay="500"/>
                            </p:stCondLst>
                            <p:childTnLst>
                              <p:par>
                                <p:cTn id="62" presetID="1" presetClass="entr" presetSubtype="0" fill="hold" grpId="0" nodeType="afterEffect">
                                  <p:stCondLst>
                                    <p:cond delay="0"/>
                                  </p:stCondLst>
                                  <p:childTnLst>
                                    <p:set>
                                      <p:cBhvr>
                                        <p:cTn id="63" dur="1" fill="hold">
                                          <p:stCondLst>
                                            <p:cond delay="0"/>
                                          </p:stCondLst>
                                        </p:cTn>
                                        <p:tgtEl>
                                          <p:spTgt spid="41"/>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0" nodeType="clickEffect">
                                  <p:stCondLst>
                                    <p:cond delay="0"/>
                                  </p:stCondLst>
                                  <p:childTnLst>
                                    <p:set>
                                      <p:cBhvr>
                                        <p:cTn id="67" dur="1" fill="hold">
                                          <p:stCondLst>
                                            <p:cond delay="0"/>
                                          </p:stCondLst>
                                        </p:cTn>
                                        <p:tgtEl>
                                          <p:spTgt spid="27"/>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2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11"/>
                                        </p:tgtEl>
                                      </p:cBhvr>
                                    </p:animEffect>
                                    <p:set>
                                      <p:cBhvr>
                                        <p:cTn id="72" dur="1" fill="hold">
                                          <p:stCondLst>
                                            <p:cond delay="499"/>
                                          </p:stCondLst>
                                        </p:cTn>
                                        <p:tgtEl>
                                          <p:spTgt spid="11"/>
                                        </p:tgtEl>
                                        <p:attrNameLst>
                                          <p:attrName>style.visibility</p:attrName>
                                        </p:attrNameLst>
                                      </p:cBhvr>
                                      <p:to>
                                        <p:strVal val="hidden"/>
                                      </p:to>
                                    </p:set>
                                  </p:childTnLst>
                                </p:cTn>
                              </p:par>
                            </p:childTnLst>
                          </p:cTn>
                        </p:par>
                        <p:par>
                          <p:cTn id="73" fill="hold">
                            <p:stCondLst>
                              <p:cond delay="500"/>
                            </p:stCondLst>
                            <p:childTnLst>
                              <p:par>
                                <p:cTn id="74" presetID="1" presetClass="exit" presetSubtype="0" fill="hold" grpId="2" nodeType="afterEffect">
                                  <p:stCondLst>
                                    <p:cond delay="0"/>
                                  </p:stCondLst>
                                  <p:childTnLst>
                                    <p:set>
                                      <p:cBhvr>
                                        <p:cTn id="75" dur="1" fill="hold">
                                          <p:stCondLst>
                                            <p:cond delay="0"/>
                                          </p:stCondLst>
                                        </p:cTn>
                                        <p:tgtEl>
                                          <p:spTgt spid="12"/>
                                        </p:tgtEl>
                                        <p:attrNameLst>
                                          <p:attrName>style.visibility</p:attrName>
                                        </p:attrNameLst>
                                      </p:cBhvr>
                                      <p:to>
                                        <p:strVal val="hidden"/>
                                      </p:to>
                                    </p:set>
                                  </p:childTnLst>
                                </p:cTn>
                              </p:par>
                            </p:childTnLst>
                          </p:cTn>
                        </p:par>
                        <p:par>
                          <p:cTn id="76" fill="hold">
                            <p:stCondLst>
                              <p:cond delay="500"/>
                            </p:stCondLst>
                            <p:childTnLst>
                              <p:par>
                                <p:cTn id="77" presetID="1" presetClass="entr" presetSubtype="0"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2"/>
                                        </p:tgtEl>
                                        <p:attrNameLst>
                                          <p:attrName>style.visibility</p:attrName>
                                        </p:attrNameLst>
                                      </p:cBhvr>
                                      <p:to>
                                        <p:strVal val="visible"/>
                                      </p:to>
                                    </p:set>
                                    <p:animEffect transition="in" filter="fade">
                                      <p:cBhvr>
                                        <p:cTn id="83" dur="500"/>
                                        <p:tgtEl>
                                          <p:spTgt spid="32"/>
                                        </p:tgtEl>
                                      </p:cBhvr>
                                    </p:animEffect>
                                  </p:childTnLst>
                                </p:cTn>
                              </p:par>
                            </p:childTnLst>
                          </p:cTn>
                        </p:par>
                        <p:par>
                          <p:cTn id="84" fill="hold">
                            <p:stCondLst>
                              <p:cond delay="500"/>
                            </p:stCondLst>
                            <p:childTnLst>
                              <p:par>
                                <p:cTn id="85" presetID="22" presetClass="entr" presetSubtype="1" fill="hold" grpId="0" nodeType="after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wipe(up)">
                                      <p:cBhvr>
                                        <p:cTn id="87" dur="500"/>
                                        <p:tgtEl>
                                          <p:spTgt spid="43"/>
                                        </p:tgtEl>
                                      </p:cBhvr>
                                    </p:animEffect>
                                  </p:childTnLst>
                                </p:cTn>
                              </p:par>
                            </p:childTnLst>
                          </p:cTn>
                        </p:par>
                        <p:par>
                          <p:cTn id="88" fill="hold">
                            <p:stCondLst>
                              <p:cond delay="1000"/>
                            </p:stCondLst>
                            <p:childTnLst>
                              <p:par>
                                <p:cTn id="89" presetID="1" presetClass="entr" presetSubtype="0" fill="hold" grpId="0" nodeType="afterEffect">
                                  <p:stCondLst>
                                    <p:cond delay="0"/>
                                  </p:stCondLst>
                                  <p:childTnLst>
                                    <p:set>
                                      <p:cBhvr>
                                        <p:cTn id="90" dur="1" fill="hold">
                                          <p:stCondLst>
                                            <p:cond delay="0"/>
                                          </p:stCondLst>
                                        </p:cTn>
                                        <p:tgtEl>
                                          <p:spTgt spid="34"/>
                                        </p:tgtEl>
                                        <p:attrNameLst>
                                          <p:attrName>style.visibility</p:attrName>
                                        </p:attrNameLst>
                                      </p:cBhvr>
                                      <p:to>
                                        <p:strVal val="visible"/>
                                      </p:to>
                                    </p:set>
                                  </p:childTnLst>
                                </p:cTn>
                              </p:par>
                            </p:childTnLst>
                          </p:cTn>
                        </p:par>
                        <p:par>
                          <p:cTn id="91" fill="hold">
                            <p:stCondLst>
                              <p:cond delay="1000"/>
                            </p:stCondLst>
                            <p:childTnLst>
                              <p:par>
                                <p:cTn id="92" presetID="1" presetClass="entr" presetSubtype="0" fill="hold" grpId="0" nodeType="afterEffect">
                                  <p:stCondLst>
                                    <p:cond delay="0"/>
                                  </p:stCondLst>
                                  <p:childTnLst>
                                    <p:set>
                                      <p:cBhvr>
                                        <p:cTn id="93" dur="1" fill="hold">
                                          <p:stCondLst>
                                            <p:cond delay="0"/>
                                          </p:stCondLst>
                                        </p:cTn>
                                        <p:tgtEl>
                                          <p:spTgt spid="44"/>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grpId="1" nodeType="clickEffect">
                                  <p:stCondLst>
                                    <p:cond delay="0"/>
                                  </p:stCondLst>
                                  <p:childTnLst>
                                    <p:set>
                                      <p:cBhvr>
                                        <p:cTn id="97" dur="1" fill="hold">
                                          <p:stCondLst>
                                            <p:cond delay="0"/>
                                          </p:stCondLst>
                                        </p:cTn>
                                        <p:tgtEl>
                                          <p:spTgt spid="43"/>
                                        </p:tgtEl>
                                        <p:attrNameLst>
                                          <p:attrName>style.visibility</p:attrName>
                                        </p:attrNameLst>
                                      </p:cBhvr>
                                      <p:to>
                                        <p:strVal val="hidden"/>
                                      </p:to>
                                    </p:set>
                                  </p:childTnLst>
                                </p:cTn>
                              </p:par>
                              <p:par>
                                <p:cTn id="98" presetID="1" presetClass="exit" presetSubtype="0" fill="hold" grpId="1" nodeType="withEffect">
                                  <p:stCondLst>
                                    <p:cond delay="0"/>
                                  </p:stCondLst>
                                  <p:childTnLst>
                                    <p:set>
                                      <p:cBhvr>
                                        <p:cTn id="99" dur="1" fill="hold">
                                          <p:stCondLst>
                                            <p:cond delay="0"/>
                                          </p:stCondLst>
                                        </p:cTn>
                                        <p:tgtEl>
                                          <p:spTgt spid="34"/>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32"/>
                                        </p:tgtEl>
                                      </p:cBhvr>
                                    </p:animEffect>
                                    <p:set>
                                      <p:cBhvr>
                                        <p:cTn id="102" dur="1" fill="hold">
                                          <p:stCondLst>
                                            <p:cond delay="499"/>
                                          </p:stCondLst>
                                        </p:cTn>
                                        <p:tgtEl>
                                          <p:spTgt spid="32"/>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2" nodeType="clickEffect">
                                  <p:stCondLst>
                                    <p:cond delay="0"/>
                                  </p:stCondLst>
                                  <p:childTnLst>
                                    <p:set>
                                      <p:cBhvr>
                                        <p:cTn id="106" dur="1" fill="hold">
                                          <p:stCondLst>
                                            <p:cond delay="0"/>
                                          </p:stCondLst>
                                        </p:cTn>
                                        <p:tgtEl>
                                          <p:spTgt spid="11"/>
                                        </p:tgtEl>
                                        <p:attrNameLst>
                                          <p:attrName>style.visibility</p:attrName>
                                        </p:attrNameLst>
                                      </p:cBhvr>
                                      <p:to>
                                        <p:strVal val="visible"/>
                                      </p:to>
                                    </p:set>
                                    <p:animEffect transition="in" filter="fade">
                                      <p:cBhvr>
                                        <p:cTn id="107" dur="500"/>
                                        <p:tgtEl>
                                          <p:spTgt spid="11"/>
                                        </p:tgtEl>
                                      </p:cBhvr>
                                    </p:animEffect>
                                  </p:childTnLst>
                                </p:cTn>
                              </p:par>
                            </p:childTnLst>
                          </p:cTn>
                        </p:par>
                        <p:par>
                          <p:cTn id="108" fill="hold">
                            <p:stCondLst>
                              <p:cond delay="500"/>
                            </p:stCondLst>
                            <p:childTnLst>
                              <p:par>
                                <p:cTn id="109" presetID="1" presetClass="entr" presetSubtype="0" fill="hold" grpId="0" nodeType="afterEffect">
                                  <p:stCondLst>
                                    <p:cond delay="0"/>
                                  </p:stCondLst>
                                  <p:childTnLst>
                                    <p:set>
                                      <p:cBhvr>
                                        <p:cTn id="110" dur="1" fill="hold">
                                          <p:stCondLst>
                                            <p:cond delay="0"/>
                                          </p:stCondLst>
                                        </p:cTn>
                                        <p:tgtEl>
                                          <p:spTgt spid="45"/>
                                        </p:tgtEl>
                                        <p:attrNameLst>
                                          <p:attrName>style.visibility</p:attrName>
                                        </p:attrNameLst>
                                      </p:cBhvr>
                                      <p:to>
                                        <p:strVal val="visible"/>
                                      </p:to>
                                    </p:set>
                                  </p:childTnLst>
                                </p:cTn>
                              </p:par>
                              <p:par>
                                <p:cTn id="111" presetID="1" presetClass="entr" presetSubtype="0" fill="hold" grpId="3" nodeType="withEffect">
                                  <p:stCondLst>
                                    <p:cond delay="0"/>
                                  </p:stCondLst>
                                  <p:childTnLst>
                                    <p:set>
                                      <p:cBhvr>
                                        <p:cTn id="112" dur="1" fill="hold">
                                          <p:stCondLst>
                                            <p:cond delay="0"/>
                                          </p:stCondLst>
                                        </p:cTn>
                                        <p:tgtEl>
                                          <p:spTgt spid="12"/>
                                        </p:tgtEl>
                                        <p:attrNameLst>
                                          <p:attrName>style.visibility</p:attrName>
                                        </p:attrNameLst>
                                      </p:cBhvr>
                                      <p:to>
                                        <p:strVal val="visible"/>
                                      </p:to>
                                    </p:set>
                                  </p:childTnLst>
                                </p:cTn>
                              </p:par>
                            </p:childTnLst>
                          </p:cTn>
                        </p:par>
                        <p:par>
                          <p:cTn id="113" fill="hold">
                            <p:stCondLst>
                              <p:cond delay="500"/>
                            </p:stCondLst>
                            <p:childTnLst>
                              <p:par>
                                <p:cTn id="114" presetID="42" presetClass="path" presetSubtype="0" accel="50000" decel="50000" fill="hold" grpId="4" nodeType="afterEffect">
                                  <p:stCondLst>
                                    <p:cond delay="0"/>
                                  </p:stCondLst>
                                  <p:childTnLst>
                                    <p:animMotion origin="layout" path="M 0 -2.22222E-6 L 0 0.07477 " pathEditMode="relative" rAng="0" ptsTypes="AA">
                                      <p:cBhvr>
                                        <p:cTn id="115" dur="2000" fill="hold"/>
                                        <p:tgtEl>
                                          <p:spTgt spid="12"/>
                                        </p:tgtEl>
                                        <p:attrNameLst>
                                          <p:attrName>ppt_x</p:attrName>
                                          <p:attrName>ppt_y</p:attrName>
                                        </p:attrNameLst>
                                      </p:cBhvr>
                                      <p:rCtr x="0" y="3657"/>
                                    </p:animMotion>
                                  </p:childTnLst>
                                </p:cTn>
                              </p:par>
                            </p:childTnLst>
                          </p:cTn>
                        </p:par>
                      </p:childTnLst>
                    </p:cTn>
                  </p:par>
                  <p:par>
                    <p:cTn id="116" fill="hold">
                      <p:stCondLst>
                        <p:cond delay="indefinite"/>
                      </p:stCondLst>
                      <p:childTnLst>
                        <p:par>
                          <p:cTn id="117" fill="hold">
                            <p:stCondLst>
                              <p:cond delay="0"/>
                            </p:stCondLst>
                            <p:childTnLst>
                              <p:par>
                                <p:cTn id="118" presetID="22" presetClass="entr" presetSubtype="1" fill="hold" grpId="2" nodeType="clickEffect">
                                  <p:stCondLst>
                                    <p:cond delay="0"/>
                                  </p:stCondLst>
                                  <p:childTnLst>
                                    <p:set>
                                      <p:cBhvr>
                                        <p:cTn id="119" dur="1" fill="hold">
                                          <p:stCondLst>
                                            <p:cond delay="0"/>
                                          </p:stCondLst>
                                        </p:cTn>
                                        <p:tgtEl>
                                          <p:spTgt spid="18"/>
                                        </p:tgtEl>
                                        <p:attrNameLst>
                                          <p:attrName>style.visibility</p:attrName>
                                        </p:attrNameLst>
                                      </p:cBhvr>
                                      <p:to>
                                        <p:strVal val="visible"/>
                                      </p:to>
                                    </p:set>
                                    <p:animEffect transition="in" filter="wipe(up)">
                                      <p:cBhvr>
                                        <p:cTn id="120" dur="500"/>
                                        <p:tgtEl>
                                          <p:spTgt spid="18"/>
                                        </p:tgtEl>
                                      </p:cBhvr>
                                    </p:animEffect>
                                  </p:childTnLst>
                                </p:cTn>
                              </p:par>
                            </p:childTnLst>
                          </p:cTn>
                        </p:par>
                        <p:par>
                          <p:cTn id="121" fill="hold">
                            <p:stCondLst>
                              <p:cond delay="500"/>
                            </p:stCondLst>
                            <p:childTnLst>
                              <p:par>
                                <p:cTn id="122" presetID="1" presetClass="entr" presetSubtype="0" fill="hold" grpId="2" nodeType="afterEffect">
                                  <p:stCondLst>
                                    <p:cond delay="0"/>
                                  </p:stCondLst>
                                  <p:childTnLst>
                                    <p:set>
                                      <p:cBhvr>
                                        <p:cTn id="123" dur="1" fill="hold">
                                          <p:stCondLst>
                                            <p:cond delay="0"/>
                                          </p:stCondLst>
                                        </p:cTn>
                                        <p:tgtEl>
                                          <p:spTgt spid="20"/>
                                        </p:tgtEl>
                                        <p:attrNameLst>
                                          <p:attrName>style.visibility</p:attrName>
                                        </p:attrNameLst>
                                      </p:cBhvr>
                                      <p:to>
                                        <p:strVal val="visible"/>
                                      </p:to>
                                    </p:set>
                                  </p:childTnLst>
                                </p:cTn>
                              </p:par>
                            </p:childTnLst>
                          </p:cTn>
                        </p:par>
                        <p:par>
                          <p:cTn id="124" fill="hold">
                            <p:stCondLst>
                              <p:cond delay="500"/>
                            </p:stCondLst>
                            <p:childTnLst>
                              <p:par>
                                <p:cTn id="125" presetID="1" presetClass="entr" presetSubtype="0" fill="hold" grpId="0" nodeType="afterEffect">
                                  <p:stCondLst>
                                    <p:cond delay="0"/>
                                  </p:stCondLst>
                                  <p:childTnLst>
                                    <p:set>
                                      <p:cBhvr>
                                        <p:cTn id="126" dur="1" fill="hold">
                                          <p:stCondLst>
                                            <p:cond delay="0"/>
                                          </p:stCondLst>
                                        </p:cTn>
                                        <p:tgtEl>
                                          <p:spTgt spid="49"/>
                                        </p:tgtEl>
                                        <p:attrNameLst>
                                          <p:attrName>style.visibility</p:attrName>
                                        </p:attrNameLst>
                                      </p:cBhvr>
                                      <p:to>
                                        <p:strVal val="visible"/>
                                      </p:to>
                                    </p:set>
                                  </p:childTnLst>
                                </p:cTn>
                              </p:par>
                            </p:childTnLst>
                          </p:cTn>
                        </p:par>
                        <p:par>
                          <p:cTn id="127" fill="hold">
                            <p:stCondLst>
                              <p:cond delay="500"/>
                            </p:stCondLst>
                            <p:childTnLst>
                              <p:par>
                                <p:cTn id="128" presetID="22" presetClass="entr" presetSubtype="4" fill="hold" grpId="2" nodeType="afterEffect">
                                  <p:stCondLst>
                                    <p:cond delay="0"/>
                                  </p:stCondLst>
                                  <p:childTnLst>
                                    <p:set>
                                      <p:cBhvr>
                                        <p:cTn id="129" dur="1" fill="hold">
                                          <p:stCondLst>
                                            <p:cond delay="0"/>
                                          </p:stCondLst>
                                        </p:cTn>
                                        <p:tgtEl>
                                          <p:spTgt spid="19"/>
                                        </p:tgtEl>
                                        <p:attrNameLst>
                                          <p:attrName>style.visibility</p:attrName>
                                        </p:attrNameLst>
                                      </p:cBhvr>
                                      <p:to>
                                        <p:strVal val="visible"/>
                                      </p:to>
                                    </p:set>
                                    <p:animEffect transition="in" filter="wipe(down)">
                                      <p:cBhvr>
                                        <p:cTn id="130" dur="500"/>
                                        <p:tgtEl>
                                          <p:spTgt spid="19"/>
                                        </p:tgtEl>
                                      </p:cBhvr>
                                    </p:animEffect>
                                  </p:childTnLst>
                                </p:cTn>
                              </p:par>
                            </p:childTnLst>
                          </p:cTn>
                        </p:par>
                        <p:par>
                          <p:cTn id="131" fill="hold">
                            <p:stCondLst>
                              <p:cond delay="1000"/>
                            </p:stCondLst>
                            <p:childTnLst>
                              <p:par>
                                <p:cTn id="132" presetID="1" presetClass="entr" presetSubtype="0" fill="hold" grpId="0" nodeType="afterEffect">
                                  <p:stCondLst>
                                    <p:cond delay="0"/>
                                  </p:stCondLst>
                                  <p:childTnLst>
                                    <p:set>
                                      <p:cBhvr>
                                        <p:cTn id="133" dur="1" fill="hold">
                                          <p:stCondLst>
                                            <p:cond delay="0"/>
                                          </p:stCondLst>
                                        </p:cTn>
                                        <p:tgtEl>
                                          <p:spTgt spid="47"/>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1" presetClass="exit" presetSubtype="0" fill="hold" grpId="3" nodeType="clickEffect">
                                  <p:stCondLst>
                                    <p:cond delay="0"/>
                                  </p:stCondLst>
                                  <p:childTnLst>
                                    <p:set>
                                      <p:cBhvr>
                                        <p:cTn id="137" dur="1" fill="hold">
                                          <p:stCondLst>
                                            <p:cond delay="0"/>
                                          </p:stCondLst>
                                        </p:cTn>
                                        <p:tgtEl>
                                          <p:spTgt spid="18"/>
                                        </p:tgtEl>
                                        <p:attrNameLst>
                                          <p:attrName>style.visibility</p:attrName>
                                        </p:attrNameLst>
                                      </p:cBhvr>
                                      <p:to>
                                        <p:strVal val="hidden"/>
                                      </p:to>
                                    </p:set>
                                  </p:childTnLst>
                                </p:cTn>
                              </p:par>
                              <p:par>
                                <p:cTn id="138" presetID="1" presetClass="exit" presetSubtype="0" fill="hold" grpId="3" nodeType="withEffect">
                                  <p:stCondLst>
                                    <p:cond delay="0"/>
                                  </p:stCondLst>
                                  <p:childTnLst>
                                    <p:set>
                                      <p:cBhvr>
                                        <p:cTn id="139" dur="1" fill="hold">
                                          <p:stCondLst>
                                            <p:cond delay="0"/>
                                          </p:stCondLst>
                                        </p:cTn>
                                        <p:tgtEl>
                                          <p:spTgt spid="20"/>
                                        </p:tgtEl>
                                        <p:attrNameLst>
                                          <p:attrName>style.visibility</p:attrName>
                                        </p:attrNameLst>
                                      </p:cBhvr>
                                      <p:to>
                                        <p:strVal val="hidden"/>
                                      </p:to>
                                    </p:set>
                                  </p:childTnLst>
                                </p:cTn>
                              </p:par>
                              <p:par>
                                <p:cTn id="140" presetID="1" presetClass="exit" presetSubtype="0" fill="hold" grpId="3" nodeType="withEffect">
                                  <p:stCondLst>
                                    <p:cond delay="0"/>
                                  </p:stCondLst>
                                  <p:childTnLst>
                                    <p:set>
                                      <p:cBhvr>
                                        <p:cTn id="141" dur="1" fill="hold">
                                          <p:stCondLst>
                                            <p:cond delay="0"/>
                                          </p:stCondLst>
                                        </p:cTn>
                                        <p:tgtEl>
                                          <p:spTgt spid="19"/>
                                        </p:tgtEl>
                                        <p:attrNameLst>
                                          <p:attrName>style.visibility</p:attrName>
                                        </p:attrNameLst>
                                      </p:cBhvr>
                                      <p:to>
                                        <p:strVal val="hidden"/>
                                      </p:to>
                                    </p:set>
                                  </p:childTnLst>
                                </p:cTn>
                              </p:par>
                              <p:par>
                                <p:cTn id="142" presetID="1" presetClass="exit" presetSubtype="0" fill="hold" grpId="1" nodeType="withEffect">
                                  <p:stCondLst>
                                    <p:cond delay="0"/>
                                  </p:stCondLst>
                                  <p:childTnLst>
                                    <p:set>
                                      <p:cBhvr>
                                        <p:cTn id="143" dur="1" fill="hold">
                                          <p:stCondLst>
                                            <p:cond delay="0"/>
                                          </p:stCondLst>
                                        </p:cTn>
                                        <p:tgtEl>
                                          <p:spTgt spid="47"/>
                                        </p:tgtEl>
                                        <p:attrNameLst>
                                          <p:attrName>style.visibility</p:attrName>
                                        </p:attrNameLst>
                                      </p:cBhvr>
                                      <p:to>
                                        <p:strVal val="hidden"/>
                                      </p:to>
                                    </p:set>
                                  </p:childTnLst>
                                </p:cTn>
                              </p:par>
                              <p:par>
                                <p:cTn id="144" presetID="1" presetClass="exit" presetSubtype="0" fill="hold" grpId="1" nodeType="withEffect">
                                  <p:stCondLst>
                                    <p:cond delay="0"/>
                                  </p:stCondLst>
                                  <p:childTnLst>
                                    <p:set>
                                      <p:cBhvr>
                                        <p:cTn id="145" dur="1" fill="hold">
                                          <p:stCondLst>
                                            <p:cond delay="0"/>
                                          </p:stCondLst>
                                        </p:cTn>
                                        <p:tgtEl>
                                          <p:spTgt spid="49"/>
                                        </p:tgtEl>
                                        <p:attrNameLst>
                                          <p:attrName>style.visibility</p:attrName>
                                        </p:attrNameLst>
                                      </p:cBhvr>
                                      <p:to>
                                        <p:strVal val="hidden"/>
                                      </p:to>
                                    </p:set>
                                  </p:childTnLst>
                                </p:cTn>
                              </p:par>
                            </p:childTnLst>
                          </p:cTn>
                        </p:par>
                      </p:childTnLst>
                    </p:cTn>
                  </p:par>
                  <p:par>
                    <p:cTn id="146" fill="hold">
                      <p:stCondLst>
                        <p:cond delay="indefinite"/>
                      </p:stCondLst>
                      <p:childTnLst>
                        <p:par>
                          <p:cTn id="147" fill="hold">
                            <p:stCondLst>
                              <p:cond delay="0"/>
                            </p:stCondLst>
                            <p:childTnLst>
                              <p:par>
                                <p:cTn id="148" presetID="1" presetClass="entr" presetSubtype="0" fill="hold" grpId="1" nodeType="clickEffect">
                                  <p:stCondLst>
                                    <p:cond delay="0"/>
                                  </p:stCondLst>
                                  <p:childTnLst>
                                    <p:set>
                                      <p:cBhvr>
                                        <p:cTn id="149" dur="1" fill="hold">
                                          <p:stCondLst>
                                            <p:cond delay="0"/>
                                          </p:stCondLst>
                                        </p:cTn>
                                        <p:tgtEl>
                                          <p:spTgt spid="48"/>
                                        </p:tgtEl>
                                        <p:attrNameLst>
                                          <p:attrName>style.visibility</p:attrName>
                                        </p:attrNameLst>
                                      </p:cBhvr>
                                      <p:to>
                                        <p:strVal val="visible"/>
                                      </p:to>
                                    </p:set>
                                  </p:childTnLst>
                                </p:cTn>
                              </p:par>
                            </p:childTnLst>
                          </p:cTn>
                        </p:par>
                        <p:par>
                          <p:cTn id="150" fill="hold">
                            <p:stCondLst>
                              <p:cond delay="0"/>
                            </p:stCondLst>
                            <p:childTnLst>
                              <p:par>
                                <p:cTn id="151" presetID="1" presetClass="exit" presetSubtype="0" fill="hold" grpId="5" nodeType="afterEffect">
                                  <p:stCondLst>
                                    <p:cond delay="0"/>
                                  </p:stCondLst>
                                  <p:childTnLst>
                                    <p:set>
                                      <p:cBhvr>
                                        <p:cTn id="152" dur="1" fill="hold">
                                          <p:stCondLst>
                                            <p:cond delay="0"/>
                                          </p:stCondLst>
                                        </p:cTn>
                                        <p:tgtEl>
                                          <p:spTgt spid="12"/>
                                        </p:tgtEl>
                                        <p:attrNameLst>
                                          <p:attrName>style.visibility</p:attrName>
                                        </p:attrNameLst>
                                      </p:cBhvr>
                                      <p:to>
                                        <p:strVal val="hidden"/>
                                      </p:to>
                                    </p:set>
                                  </p:childTnLst>
                                </p:cTn>
                              </p:par>
                            </p:childTnLst>
                          </p:cTn>
                        </p:par>
                        <p:par>
                          <p:cTn id="153" fill="hold">
                            <p:stCondLst>
                              <p:cond delay="0"/>
                            </p:stCondLst>
                            <p:childTnLst>
                              <p:par>
                                <p:cTn id="154" presetID="42" presetClass="path" presetSubtype="0" accel="50000" decel="50000" fill="hold" grpId="0" nodeType="afterEffect">
                                  <p:stCondLst>
                                    <p:cond delay="0"/>
                                  </p:stCondLst>
                                  <p:childTnLst>
                                    <p:animMotion origin="layout" path="M 0 -7.40741E-7 L 0 0.0706 " pathEditMode="relative" rAng="0" ptsTypes="AA">
                                      <p:cBhvr>
                                        <p:cTn id="155" dur="2000" fill="hold"/>
                                        <p:tgtEl>
                                          <p:spTgt spid="48"/>
                                        </p:tgtEl>
                                        <p:attrNameLst>
                                          <p:attrName>ppt_x</p:attrName>
                                          <p:attrName>ppt_y</p:attrName>
                                        </p:attrNameLst>
                                      </p:cBhvr>
                                      <p:rCtr x="0" y="3519"/>
                                    </p:animMotion>
                                  </p:childTnLst>
                                </p:cTn>
                              </p:par>
                            </p:childTnLst>
                          </p:cTn>
                        </p:par>
                        <p:par>
                          <p:cTn id="156" fill="hold">
                            <p:stCondLst>
                              <p:cond delay="2000"/>
                            </p:stCondLst>
                            <p:childTnLst>
                              <p:par>
                                <p:cTn id="157" presetID="22" presetClass="entr" presetSubtype="1" fill="hold" grpId="0" nodeType="afterEffect">
                                  <p:stCondLst>
                                    <p:cond delay="0"/>
                                  </p:stCondLst>
                                  <p:childTnLst>
                                    <p:set>
                                      <p:cBhvr>
                                        <p:cTn id="158" dur="1" fill="hold">
                                          <p:stCondLst>
                                            <p:cond delay="0"/>
                                          </p:stCondLst>
                                        </p:cTn>
                                        <p:tgtEl>
                                          <p:spTgt spid="50"/>
                                        </p:tgtEl>
                                        <p:attrNameLst>
                                          <p:attrName>style.visibility</p:attrName>
                                        </p:attrNameLst>
                                      </p:cBhvr>
                                      <p:to>
                                        <p:strVal val="visible"/>
                                      </p:to>
                                    </p:set>
                                    <p:animEffect transition="in" filter="wipe(up)">
                                      <p:cBhvr>
                                        <p:cTn id="159" dur="500"/>
                                        <p:tgtEl>
                                          <p:spTgt spid="50"/>
                                        </p:tgtEl>
                                      </p:cBhvr>
                                    </p:animEffect>
                                  </p:childTnLst>
                                </p:cTn>
                              </p:par>
                            </p:childTnLst>
                          </p:cTn>
                        </p:par>
                        <p:par>
                          <p:cTn id="160" fill="hold">
                            <p:stCondLst>
                              <p:cond delay="2500"/>
                            </p:stCondLst>
                            <p:childTnLst>
                              <p:par>
                                <p:cTn id="161" presetID="1" presetClass="entr" presetSubtype="0" fill="hold" grpId="0" nodeType="afterEffect">
                                  <p:stCondLst>
                                    <p:cond delay="0"/>
                                  </p:stCondLst>
                                  <p:childTnLst>
                                    <p:set>
                                      <p:cBhvr>
                                        <p:cTn id="162" dur="1" fill="hold">
                                          <p:stCondLst>
                                            <p:cond delay="0"/>
                                          </p:stCondLst>
                                        </p:cTn>
                                        <p:tgtEl>
                                          <p:spTgt spid="52"/>
                                        </p:tgtEl>
                                        <p:attrNameLst>
                                          <p:attrName>style.visibility</p:attrName>
                                        </p:attrNameLst>
                                      </p:cBhvr>
                                      <p:to>
                                        <p:strVal val="visible"/>
                                      </p:to>
                                    </p:set>
                                  </p:childTnLst>
                                </p:cTn>
                              </p:par>
                            </p:childTnLst>
                          </p:cTn>
                        </p:par>
                        <p:par>
                          <p:cTn id="163" fill="hold">
                            <p:stCondLst>
                              <p:cond delay="2500"/>
                            </p:stCondLst>
                            <p:childTnLst>
                              <p:par>
                                <p:cTn id="164" presetID="1" presetClass="entr" presetSubtype="0" fill="hold" grpId="0" nodeType="afterEffect">
                                  <p:stCondLst>
                                    <p:cond delay="0"/>
                                  </p:stCondLst>
                                  <p:childTnLst>
                                    <p:set>
                                      <p:cBhvr>
                                        <p:cTn id="165" dur="1" fill="hold">
                                          <p:stCondLst>
                                            <p:cond delay="0"/>
                                          </p:stCondLst>
                                        </p:cTn>
                                        <p:tgtEl>
                                          <p:spTgt spid="53"/>
                                        </p:tgtEl>
                                        <p:attrNameLst>
                                          <p:attrName>style.visibility</p:attrName>
                                        </p:attrNameLst>
                                      </p:cBhvr>
                                      <p:to>
                                        <p:strVal val="visible"/>
                                      </p:to>
                                    </p:set>
                                  </p:childTnLst>
                                </p:cTn>
                              </p:par>
                            </p:childTnLst>
                          </p:cTn>
                        </p:par>
                      </p:childTnLst>
                    </p:cTn>
                  </p:par>
                  <p:par>
                    <p:cTn id="166" fill="hold">
                      <p:stCondLst>
                        <p:cond delay="indefinite"/>
                      </p:stCondLst>
                      <p:childTnLst>
                        <p:par>
                          <p:cTn id="167" fill="hold">
                            <p:stCondLst>
                              <p:cond delay="0"/>
                            </p:stCondLst>
                            <p:childTnLst>
                              <p:par>
                                <p:cTn id="168" presetID="1" presetClass="exit" presetSubtype="0" fill="hold" grpId="1" nodeType="clickEffect">
                                  <p:stCondLst>
                                    <p:cond delay="0"/>
                                  </p:stCondLst>
                                  <p:childTnLst>
                                    <p:set>
                                      <p:cBhvr>
                                        <p:cTn id="169" dur="1" fill="hold">
                                          <p:stCondLst>
                                            <p:cond delay="0"/>
                                          </p:stCondLst>
                                        </p:cTn>
                                        <p:tgtEl>
                                          <p:spTgt spid="50"/>
                                        </p:tgtEl>
                                        <p:attrNameLst>
                                          <p:attrName>style.visibility</p:attrName>
                                        </p:attrNameLst>
                                      </p:cBhvr>
                                      <p:to>
                                        <p:strVal val="hidden"/>
                                      </p:to>
                                    </p:set>
                                  </p:childTnLst>
                                </p:cTn>
                              </p:par>
                            </p:childTnLst>
                          </p:cTn>
                        </p:par>
                        <p:par>
                          <p:cTn id="170" fill="hold">
                            <p:stCondLst>
                              <p:cond delay="0"/>
                            </p:stCondLst>
                            <p:childTnLst>
                              <p:par>
                                <p:cTn id="171" presetID="10" presetClass="exit" presetSubtype="0" fill="hold" grpId="3" nodeType="afterEffect">
                                  <p:stCondLst>
                                    <p:cond delay="0"/>
                                  </p:stCondLst>
                                  <p:childTnLst>
                                    <p:animEffect transition="out" filter="fade">
                                      <p:cBhvr>
                                        <p:cTn id="172" dur="500"/>
                                        <p:tgtEl>
                                          <p:spTgt spid="11"/>
                                        </p:tgtEl>
                                      </p:cBhvr>
                                    </p:animEffect>
                                    <p:set>
                                      <p:cBhvr>
                                        <p:cTn id="173" dur="1" fill="hold">
                                          <p:stCondLst>
                                            <p:cond delay="499"/>
                                          </p:stCondLst>
                                        </p:cTn>
                                        <p:tgtEl>
                                          <p:spTgt spid="11"/>
                                        </p:tgtEl>
                                        <p:attrNameLst>
                                          <p:attrName>style.visibility</p:attrName>
                                        </p:attrNameLst>
                                      </p:cBhvr>
                                      <p:to>
                                        <p:strVal val="hidden"/>
                                      </p:to>
                                    </p:set>
                                  </p:childTnLst>
                                </p:cTn>
                              </p:par>
                              <p:par>
                                <p:cTn id="174" presetID="1" presetClass="exit" presetSubtype="0" fill="hold" grpId="2" nodeType="withEffect">
                                  <p:stCondLst>
                                    <p:cond delay="0"/>
                                  </p:stCondLst>
                                  <p:childTnLst>
                                    <p:set>
                                      <p:cBhvr>
                                        <p:cTn id="175" dur="1" fill="hold">
                                          <p:stCondLst>
                                            <p:cond delay="0"/>
                                          </p:stCondLst>
                                        </p:cTn>
                                        <p:tgtEl>
                                          <p:spTgt spid="48"/>
                                        </p:tgtEl>
                                        <p:attrNameLst>
                                          <p:attrName>style.visibility</p:attrName>
                                        </p:attrNameLst>
                                      </p:cBhvr>
                                      <p:to>
                                        <p:strVal val="hidden"/>
                                      </p:to>
                                    </p:set>
                                  </p:childTnLst>
                                </p:cTn>
                              </p:par>
                            </p:childTnLst>
                          </p:cTn>
                        </p:par>
                        <p:par>
                          <p:cTn id="176" fill="hold">
                            <p:stCondLst>
                              <p:cond delay="500"/>
                            </p:stCondLst>
                            <p:childTnLst>
                              <p:par>
                                <p:cTn id="177" presetID="1" presetClass="entr" presetSubtype="0" fill="hold" grpId="0" nodeType="afterEffect">
                                  <p:stCondLst>
                                    <p:cond delay="0"/>
                                  </p:stCondLst>
                                  <p:childTnLst>
                                    <p:set>
                                      <p:cBhvr>
                                        <p:cTn id="17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7" grpId="1"/>
      <p:bldP spid="52" grpId="0"/>
      <p:bldP spid="10" grpId="0" animBg="1"/>
      <p:bldP spid="10" grpId="1" animBg="1"/>
      <p:bldP spid="11" grpId="0" animBg="1"/>
      <p:bldP spid="11" grpId="1" animBg="1"/>
      <p:bldP spid="11" grpId="2" animBg="1"/>
      <p:bldP spid="11" grpId="3" animBg="1"/>
      <p:bldP spid="12" grpId="0" animBg="1"/>
      <p:bldP spid="12" grpId="1" animBg="1"/>
      <p:bldP spid="12" grpId="2" animBg="1"/>
      <p:bldP spid="12" grpId="3" animBg="1"/>
      <p:bldP spid="12" grpId="4" animBg="1"/>
      <p:bldP spid="12" grpId="5" animBg="1"/>
      <p:bldP spid="18" grpId="0" animBg="1"/>
      <p:bldP spid="18" grpId="1" animBg="1"/>
      <p:bldP spid="18" grpId="2" animBg="1"/>
      <p:bldP spid="18" grpId="3" animBg="1"/>
      <p:bldP spid="19" grpId="0" animBg="1"/>
      <p:bldP spid="19" grpId="1" animBg="1"/>
      <p:bldP spid="19" grpId="2" animBg="1"/>
      <p:bldP spid="19" grpId="3" animBg="1"/>
      <p:bldP spid="20" grpId="0"/>
      <p:bldP spid="20" grpId="1"/>
      <p:bldP spid="20" grpId="2"/>
      <p:bldP spid="20" grpId="3"/>
      <p:bldP spid="27" grpId="0" animBg="1"/>
      <p:bldP spid="27" grpId="1" animBg="1"/>
      <p:bldP spid="32" grpId="0" animBg="1"/>
      <p:bldP spid="32" grpId="1" animBg="1"/>
      <p:bldP spid="34" grpId="0"/>
      <p:bldP spid="34" grpId="1"/>
      <p:bldP spid="35" grpId="0" animBg="1"/>
      <p:bldP spid="37" grpId="0" animBg="1"/>
      <p:bldP spid="41" grpId="0" animBg="1"/>
      <p:bldP spid="42" grpId="0" animBg="1"/>
      <p:bldP spid="43" grpId="0" animBg="1"/>
      <p:bldP spid="43" grpId="1" animBg="1"/>
      <p:bldP spid="44" grpId="0" animBg="1"/>
      <p:bldP spid="45" grpId="0" animBg="1"/>
      <p:bldP spid="48" grpId="0" animBg="1"/>
      <p:bldP spid="48" grpId="1" animBg="1"/>
      <p:bldP spid="48" grpId="2" animBg="1"/>
      <p:bldP spid="50" grpId="0" animBg="1"/>
      <p:bldP spid="50" grpId="1" animBg="1"/>
      <p:bldP spid="54" grpId="0" animBg="1"/>
      <p:bldP spid="53" grpId="0" animBg="1"/>
      <p:bldP spid="49" grpId="0" animBg="1"/>
      <p:bldP spid="49"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
            <a:extLst>
              <a:ext uri="{FF2B5EF4-FFF2-40B4-BE49-F238E27FC236}">
                <a16:creationId xmlns:a16="http://schemas.microsoft.com/office/drawing/2014/main" id="{0A5C4915-D33C-4846-9003-CE0020AA428E}"/>
              </a:ext>
            </a:extLst>
          </p:cNvPr>
          <p:cNvSpPr txBox="1">
            <a:spLocks/>
          </p:cNvSpPr>
          <p:nvPr/>
        </p:nvSpPr>
        <p:spPr>
          <a:xfrm>
            <a:off x="269241" y="233143"/>
            <a:ext cx="11655840" cy="899537"/>
          </a:xfrm>
          <a:prstGeom prst="rect">
            <a:avLst/>
          </a:prstGeom>
        </p:spPr>
        <p:txBody>
          <a:bodyPr vert="horz" wrap="square" lIns="143428" tIns="89642" rIns="143428" bIns="89642" rtlCol="0" anchor="t">
            <a:noAutofit/>
          </a:bodyPr>
          <a:lstStyle>
            <a:lvl1pPr algn="l" defTabSz="932384" rtl="0" eaLnBrk="1" latinLnBrk="0" hangingPunct="1">
              <a:lnSpc>
                <a:spcPct val="90000"/>
              </a:lnSpc>
              <a:spcBef>
                <a:spcPct val="0"/>
              </a:spcBef>
              <a:buNone/>
              <a:defRPr lang="en-US" sz="4798" b="0" kern="1200" cap="none" spc="-102" baseline="0">
                <a:ln w="3175">
                  <a:noFill/>
                </a:ln>
                <a:solidFill>
                  <a:schemeClr val="bg1"/>
                </a:solidFill>
                <a:effectLst/>
                <a:latin typeface="+mj-lt"/>
                <a:ea typeface="+mn-ea"/>
                <a:cs typeface="Segoe UI" pitchFamily="34" charset="0"/>
              </a:defRPr>
            </a:lvl1pPr>
          </a:lstStyle>
          <a:p>
            <a:pPr defTabSz="914016"/>
            <a:r>
              <a:rPr lang="en-US" sz="4703" spc="-100">
                <a:gradFill>
                  <a:gsLst>
                    <a:gs pos="1250">
                      <a:srgbClr val="505050"/>
                    </a:gs>
                    <a:gs pos="100000">
                      <a:srgbClr val="505050"/>
                    </a:gs>
                  </a:gsLst>
                  <a:lin ang="5400000" scaled="0"/>
                </a:gradFill>
                <a:latin typeface="Segoe UI Light"/>
              </a:rPr>
              <a:t>Demos!</a:t>
            </a:r>
            <a:endParaRPr lang="en-US" sz="1765" spc="-1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defTabSz="914016"/>
            <a:endParaRPr lang="en-US" sz="4703" spc="-100">
              <a:solidFill>
                <a:srgbClr val="FFFFFF"/>
              </a:solidFill>
              <a:latin typeface="Segoe UI Light"/>
            </a:endParaRPr>
          </a:p>
        </p:txBody>
      </p:sp>
      <p:pic>
        <p:nvPicPr>
          <p:cNvPr id="88" name="Picture 87"/>
          <p:cNvPicPr>
            <a:picLocks noChangeAspect="1"/>
          </p:cNvPicPr>
          <p:nvPr/>
        </p:nvPicPr>
        <p:blipFill rotWithShape="1">
          <a:blip r:embed="rId3"/>
          <a:srcRect r="66712" b="50252"/>
          <a:stretch/>
        </p:blipFill>
        <p:spPr>
          <a:xfrm>
            <a:off x="452003" y="1325765"/>
            <a:ext cx="3819198" cy="2409427"/>
          </a:xfrm>
          <a:prstGeom prst="rect">
            <a:avLst/>
          </a:prstGeom>
        </p:spPr>
      </p:pic>
      <p:pic>
        <p:nvPicPr>
          <p:cNvPr id="91" name="Picture 90"/>
          <p:cNvPicPr>
            <a:picLocks noChangeAspect="1"/>
          </p:cNvPicPr>
          <p:nvPr/>
        </p:nvPicPr>
        <p:blipFill rotWithShape="1">
          <a:blip r:embed="rId3"/>
          <a:srcRect t="49530" r="66528"/>
          <a:stretch/>
        </p:blipFill>
        <p:spPr>
          <a:xfrm>
            <a:off x="437327" y="3746078"/>
            <a:ext cx="3840290" cy="2444425"/>
          </a:xfrm>
          <a:prstGeom prst="rect">
            <a:avLst/>
          </a:prstGeom>
        </p:spPr>
      </p:pic>
      <p:pic>
        <p:nvPicPr>
          <p:cNvPr id="93" name="Picture 92"/>
          <p:cNvPicPr>
            <a:picLocks noChangeAspect="1"/>
          </p:cNvPicPr>
          <p:nvPr/>
        </p:nvPicPr>
        <p:blipFill rotWithShape="1">
          <a:blip r:embed="rId3"/>
          <a:srcRect l="33104" r="33620" b="49817"/>
          <a:stretch/>
        </p:blipFill>
        <p:spPr>
          <a:xfrm>
            <a:off x="4241168" y="3715174"/>
            <a:ext cx="3817715" cy="2430520"/>
          </a:xfrm>
          <a:prstGeom prst="rect">
            <a:avLst/>
          </a:prstGeom>
        </p:spPr>
      </p:pic>
      <p:pic>
        <p:nvPicPr>
          <p:cNvPr id="94" name="Picture 93"/>
          <p:cNvPicPr>
            <a:picLocks noChangeAspect="1"/>
          </p:cNvPicPr>
          <p:nvPr/>
        </p:nvPicPr>
        <p:blipFill rotWithShape="1">
          <a:blip r:embed="rId3"/>
          <a:srcRect l="33196" t="49748" r="33436"/>
          <a:stretch/>
        </p:blipFill>
        <p:spPr>
          <a:xfrm>
            <a:off x="4253197" y="1347537"/>
            <a:ext cx="3828261" cy="2433880"/>
          </a:xfrm>
          <a:prstGeom prst="rect">
            <a:avLst/>
          </a:prstGeom>
        </p:spPr>
      </p:pic>
      <p:pic>
        <p:nvPicPr>
          <p:cNvPr id="95" name="Picture 94"/>
          <p:cNvPicPr>
            <a:picLocks noChangeAspect="1"/>
          </p:cNvPicPr>
          <p:nvPr/>
        </p:nvPicPr>
        <p:blipFill rotWithShape="1">
          <a:blip r:embed="rId3"/>
          <a:srcRect l="66380" b="49817"/>
          <a:stretch/>
        </p:blipFill>
        <p:spPr>
          <a:xfrm>
            <a:off x="8062083" y="3715174"/>
            <a:ext cx="3857257" cy="2430520"/>
          </a:xfrm>
          <a:prstGeom prst="rect">
            <a:avLst/>
          </a:prstGeom>
        </p:spPr>
      </p:pic>
      <p:pic>
        <p:nvPicPr>
          <p:cNvPr id="96" name="Picture 95"/>
          <p:cNvPicPr>
            <a:picLocks noChangeAspect="1"/>
          </p:cNvPicPr>
          <p:nvPr/>
        </p:nvPicPr>
        <p:blipFill rotWithShape="1">
          <a:blip r:embed="rId3"/>
          <a:srcRect l="66288" t="49965"/>
          <a:stretch/>
        </p:blipFill>
        <p:spPr>
          <a:xfrm>
            <a:off x="8039888" y="1356734"/>
            <a:ext cx="3867803" cy="2423333"/>
          </a:xfrm>
          <a:prstGeom prst="rect">
            <a:avLst/>
          </a:prstGeom>
        </p:spPr>
      </p:pic>
      <p:sp>
        <p:nvSpPr>
          <p:cNvPr id="9" name="TextBox 8">
            <a:extLst>
              <a:ext uri="{FF2B5EF4-FFF2-40B4-BE49-F238E27FC236}">
                <a16:creationId xmlns:a16="http://schemas.microsoft.com/office/drawing/2014/main" id="{6E639DDE-B676-4153-9FB1-32168B877F03}"/>
              </a:ext>
            </a:extLst>
          </p:cNvPr>
          <p:cNvSpPr txBox="1"/>
          <p:nvPr/>
        </p:nvSpPr>
        <p:spPr>
          <a:xfrm>
            <a:off x="256285" y="6407798"/>
            <a:ext cx="7253973" cy="307777"/>
          </a:xfrm>
          <a:prstGeom prst="rect">
            <a:avLst/>
          </a:prstGeom>
          <a:noFill/>
        </p:spPr>
        <p:txBody>
          <a:bodyPr wrap="none" rtlCol="0">
            <a:spAutoFit/>
          </a:bodyPr>
          <a:lstStyle/>
          <a:p>
            <a:r>
              <a:rPr lang="nl-NL" sz="1400"/>
              <a:t>Future Tech – 13 March 2019 – Introduction to Azure Durable Functions – Carl in ’t Veld – @cveld</a:t>
            </a:r>
          </a:p>
        </p:txBody>
      </p:sp>
      <p:sp>
        <p:nvSpPr>
          <p:cNvPr id="2" name="TextBox 1">
            <a:extLst>
              <a:ext uri="{FF2B5EF4-FFF2-40B4-BE49-F238E27FC236}">
                <a16:creationId xmlns:a16="http://schemas.microsoft.com/office/drawing/2014/main" id="{8DE52D58-8A26-4DAC-93B5-31B021F62040}"/>
              </a:ext>
            </a:extLst>
          </p:cNvPr>
          <p:cNvSpPr txBox="1"/>
          <p:nvPr/>
        </p:nvSpPr>
        <p:spPr>
          <a:xfrm>
            <a:off x="3249543" y="1428856"/>
            <a:ext cx="918841" cy="369332"/>
          </a:xfrm>
          <a:prstGeom prst="rect">
            <a:avLst/>
          </a:prstGeom>
          <a:solidFill>
            <a:schemeClr val="bg1"/>
          </a:solidFill>
        </p:spPr>
        <p:txBody>
          <a:bodyPr wrap="none" rtlCol="0">
            <a:spAutoFit/>
          </a:bodyPr>
          <a:lstStyle/>
          <a:p>
            <a:r>
              <a:rPr lang="nl-NL"/>
              <a:t>Demo 1</a:t>
            </a:r>
          </a:p>
        </p:txBody>
      </p:sp>
      <p:sp>
        <p:nvSpPr>
          <p:cNvPr id="12" name="TextBox 11">
            <a:extLst>
              <a:ext uri="{FF2B5EF4-FFF2-40B4-BE49-F238E27FC236}">
                <a16:creationId xmlns:a16="http://schemas.microsoft.com/office/drawing/2014/main" id="{F18EA83F-D455-4A2F-A993-28BEC4035303}"/>
              </a:ext>
            </a:extLst>
          </p:cNvPr>
          <p:cNvSpPr txBox="1"/>
          <p:nvPr/>
        </p:nvSpPr>
        <p:spPr>
          <a:xfrm>
            <a:off x="6034708" y="1431683"/>
            <a:ext cx="1945404" cy="369332"/>
          </a:xfrm>
          <a:prstGeom prst="rect">
            <a:avLst/>
          </a:prstGeom>
          <a:solidFill>
            <a:schemeClr val="bg1"/>
          </a:solidFill>
        </p:spPr>
        <p:txBody>
          <a:bodyPr wrap="none" rtlCol="0">
            <a:spAutoFit/>
          </a:bodyPr>
          <a:lstStyle/>
          <a:p>
            <a:r>
              <a:rPr lang="nl-NL"/>
              <a:t>Demo 2: Workflow</a:t>
            </a:r>
          </a:p>
        </p:txBody>
      </p:sp>
      <p:sp>
        <p:nvSpPr>
          <p:cNvPr id="13" name="TextBox 12">
            <a:extLst>
              <a:ext uri="{FF2B5EF4-FFF2-40B4-BE49-F238E27FC236}">
                <a16:creationId xmlns:a16="http://schemas.microsoft.com/office/drawing/2014/main" id="{11BE973F-7A24-4781-AC74-C6787748DA3D}"/>
              </a:ext>
            </a:extLst>
          </p:cNvPr>
          <p:cNvSpPr txBox="1"/>
          <p:nvPr/>
        </p:nvSpPr>
        <p:spPr>
          <a:xfrm>
            <a:off x="2509314" y="3867932"/>
            <a:ext cx="1641283" cy="369332"/>
          </a:xfrm>
          <a:prstGeom prst="rect">
            <a:avLst/>
          </a:prstGeom>
          <a:solidFill>
            <a:schemeClr val="bg1"/>
          </a:solidFill>
        </p:spPr>
        <p:txBody>
          <a:bodyPr wrap="none" rtlCol="0">
            <a:spAutoFit/>
          </a:bodyPr>
          <a:lstStyle/>
          <a:p>
            <a:r>
              <a:rPr lang="nl-NL"/>
              <a:t>Demo 3: Flights</a:t>
            </a:r>
          </a:p>
        </p:txBody>
      </p:sp>
      <p:sp>
        <p:nvSpPr>
          <p:cNvPr id="14" name="TextBox 13">
            <a:extLst>
              <a:ext uri="{FF2B5EF4-FFF2-40B4-BE49-F238E27FC236}">
                <a16:creationId xmlns:a16="http://schemas.microsoft.com/office/drawing/2014/main" id="{01A1888E-0BD9-4ACA-9483-A8E38D1E8EF6}"/>
              </a:ext>
            </a:extLst>
          </p:cNvPr>
          <p:cNvSpPr txBox="1"/>
          <p:nvPr/>
        </p:nvSpPr>
        <p:spPr>
          <a:xfrm>
            <a:off x="6203786" y="3858514"/>
            <a:ext cx="1751249" cy="369332"/>
          </a:xfrm>
          <a:prstGeom prst="rect">
            <a:avLst/>
          </a:prstGeom>
          <a:solidFill>
            <a:schemeClr val="bg1"/>
          </a:solidFill>
        </p:spPr>
        <p:txBody>
          <a:bodyPr wrap="none" rtlCol="0">
            <a:spAutoFit/>
          </a:bodyPr>
          <a:lstStyle/>
          <a:p>
            <a:r>
              <a:rPr lang="nl-NL"/>
              <a:t>Demo 4: Fractals</a:t>
            </a:r>
          </a:p>
        </p:txBody>
      </p:sp>
    </p:spTree>
    <p:extLst>
      <p:ext uri="{BB962C8B-B14F-4D97-AF65-F5344CB8AC3E}">
        <p14:creationId xmlns:p14="http://schemas.microsoft.com/office/powerpoint/2010/main" val="238544141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1FDD9B65-1916-F54E-A6CE-DD3D38CF3BD2}"/>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0"/>
            <a:ext cx="12192000" cy="2030506"/>
          </a:xfrm>
          <a:prstGeom prst="rect">
            <a:avLst/>
          </a:prstGeom>
        </p:spPr>
      </p:pic>
      <p:pic>
        <p:nvPicPr>
          <p:cNvPr id="5" name="Afbeelding 4">
            <a:extLst>
              <a:ext uri="{FF2B5EF4-FFF2-40B4-BE49-F238E27FC236}">
                <a16:creationId xmlns:a16="http://schemas.microsoft.com/office/drawing/2014/main" id="{3459983E-45E1-5040-958F-965F5ADD67E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1"/>
            <a:ext cx="12192000" cy="2030506"/>
          </a:xfrm>
          <a:prstGeom prst="rect">
            <a:avLst/>
          </a:prstGeom>
        </p:spPr>
      </p:pic>
      <p:pic>
        <p:nvPicPr>
          <p:cNvPr id="7" name="Afbeelding 6">
            <a:extLst>
              <a:ext uri="{FF2B5EF4-FFF2-40B4-BE49-F238E27FC236}">
                <a16:creationId xmlns:a16="http://schemas.microsoft.com/office/drawing/2014/main" id="{3EF6D932-D4FA-2549-A120-2BE8E37DBE2B}"/>
              </a:ext>
            </a:extLst>
          </p:cNvPr>
          <p:cNvPicPr>
            <a:picLocks noChangeAspect="1"/>
          </p:cNvPicPr>
          <p:nvPr/>
        </p:nvPicPr>
        <p:blipFill>
          <a:blip r:embed="rId4"/>
          <a:stretch>
            <a:fillRect/>
          </a:stretch>
        </p:blipFill>
        <p:spPr>
          <a:xfrm>
            <a:off x="10635072" y="327003"/>
            <a:ext cx="1211084" cy="1376500"/>
          </a:xfrm>
          <a:prstGeom prst="rect">
            <a:avLst/>
          </a:prstGeom>
        </p:spPr>
      </p:pic>
      <p:sp>
        <p:nvSpPr>
          <p:cNvPr id="2" name="Title 1">
            <a:extLst>
              <a:ext uri="{FF2B5EF4-FFF2-40B4-BE49-F238E27FC236}">
                <a16:creationId xmlns:a16="http://schemas.microsoft.com/office/drawing/2014/main" id="{9C45BF16-8DB3-4F6E-A2BC-514AE6F1571C}"/>
              </a:ext>
            </a:extLst>
          </p:cNvPr>
          <p:cNvSpPr>
            <a:spLocks noGrp="1"/>
          </p:cNvSpPr>
          <p:nvPr>
            <p:ph type="title"/>
          </p:nvPr>
        </p:nvSpPr>
        <p:spPr/>
        <p:txBody>
          <a:bodyPr/>
          <a:lstStyle/>
          <a:p>
            <a:r>
              <a:rPr lang="nl-NL">
                <a:solidFill>
                  <a:schemeClr val="bg1"/>
                </a:solidFill>
                <a:latin typeface="Centrale Sans Bold"/>
              </a:rPr>
              <a:t>Demo 1: basic sequence</a:t>
            </a:r>
          </a:p>
        </p:txBody>
      </p:sp>
      <p:sp>
        <p:nvSpPr>
          <p:cNvPr id="3" name="Content Placeholder 2">
            <a:extLst>
              <a:ext uri="{FF2B5EF4-FFF2-40B4-BE49-F238E27FC236}">
                <a16:creationId xmlns:a16="http://schemas.microsoft.com/office/drawing/2014/main" id="{DA567795-8A01-4EE5-A775-8519A6FB076F}"/>
              </a:ext>
            </a:extLst>
          </p:cNvPr>
          <p:cNvSpPr>
            <a:spLocks noGrp="1"/>
          </p:cNvSpPr>
          <p:nvPr>
            <p:ph idx="1"/>
          </p:nvPr>
        </p:nvSpPr>
        <p:spPr>
          <a:xfrm>
            <a:off x="725014" y="2179659"/>
            <a:ext cx="10515600" cy="4351338"/>
          </a:xfrm>
        </p:spPr>
        <p:txBody>
          <a:bodyPr/>
          <a:lstStyle/>
          <a:p>
            <a:r>
              <a:rPr lang="nl-NL"/>
              <a:t>Breakpoint behavior</a:t>
            </a:r>
          </a:p>
          <a:p>
            <a:r>
              <a:rPr lang="nl-NL"/>
              <a:t>Azure Storage Explorer</a:t>
            </a:r>
          </a:p>
          <a:p>
            <a:r>
              <a:rPr lang="nl-NL"/>
              <a:t>Postman</a:t>
            </a:r>
          </a:p>
          <a:p>
            <a:pPr marL="0" indent="0">
              <a:buNone/>
            </a:pPr>
            <a:endParaRPr lang="nl-NL"/>
          </a:p>
          <a:p>
            <a:pPr marL="0" indent="0">
              <a:buNone/>
            </a:pPr>
            <a:endParaRPr lang="nl-NL"/>
          </a:p>
          <a:p>
            <a:pPr marL="0" indent="0">
              <a:buNone/>
            </a:pPr>
            <a:endParaRPr lang="nl-NL"/>
          </a:p>
          <a:p>
            <a:pPr marL="0" indent="0">
              <a:buNone/>
            </a:pPr>
            <a:r>
              <a:rPr lang="nl-NL"/>
              <a:t>Never share your security code token </a:t>
            </a:r>
            <a:br>
              <a:rPr lang="nl-NL"/>
            </a:br>
            <a:r>
              <a:rPr lang="nl-NL">
                <a:sym typeface="Wingdings" panose="05000000000000000000" pitchFamily="2" charset="2"/>
              </a:rPr>
              <a:t></a:t>
            </a:r>
            <a:r>
              <a:rPr lang="nl-NL"/>
              <a:t> grants access to all durable functions</a:t>
            </a:r>
          </a:p>
        </p:txBody>
      </p:sp>
      <p:pic>
        <p:nvPicPr>
          <p:cNvPr id="8" name="Content Placeholder 3">
            <a:extLst>
              <a:ext uri="{FF2B5EF4-FFF2-40B4-BE49-F238E27FC236}">
                <a16:creationId xmlns:a16="http://schemas.microsoft.com/office/drawing/2014/main" id="{7CB3A8E9-C96C-4156-91BA-AF3DE7730717}"/>
              </a:ext>
            </a:extLst>
          </p:cNvPr>
          <p:cNvPicPr>
            <a:picLocks noChangeAspect="1"/>
          </p:cNvPicPr>
          <p:nvPr/>
        </p:nvPicPr>
        <p:blipFill>
          <a:blip r:embed="rId5"/>
          <a:stretch>
            <a:fillRect/>
          </a:stretch>
        </p:blipFill>
        <p:spPr>
          <a:xfrm>
            <a:off x="3487636" y="3579150"/>
            <a:ext cx="780738" cy="765256"/>
          </a:xfrm>
          <a:prstGeom prst="rect">
            <a:avLst/>
          </a:prstGeom>
        </p:spPr>
      </p:pic>
      <p:pic>
        <p:nvPicPr>
          <p:cNvPr id="10" name="Content Placeholder 3">
            <a:extLst>
              <a:ext uri="{FF2B5EF4-FFF2-40B4-BE49-F238E27FC236}">
                <a16:creationId xmlns:a16="http://schemas.microsoft.com/office/drawing/2014/main" id="{D0927113-7FA6-418B-A7F5-40618CFFE24D}"/>
              </a:ext>
            </a:extLst>
          </p:cNvPr>
          <p:cNvPicPr>
            <a:picLocks noChangeAspect="1"/>
          </p:cNvPicPr>
          <p:nvPr/>
        </p:nvPicPr>
        <p:blipFill>
          <a:blip r:embed="rId5"/>
          <a:stretch>
            <a:fillRect/>
          </a:stretch>
        </p:blipFill>
        <p:spPr>
          <a:xfrm>
            <a:off x="5847352" y="3579150"/>
            <a:ext cx="780738" cy="765256"/>
          </a:xfrm>
          <a:prstGeom prst="rect">
            <a:avLst/>
          </a:prstGeom>
        </p:spPr>
      </p:pic>
      <p:pic>
        <p:nvPicPr>
          <p:cNvPr id="12" name="Content Placeholder 3">
            <a:extLst>
              <a:ext uri="{FF2B5EF4-FFF2-40B4-BE49-F238E27FC236}">
                <a16:creationId xmlns:a16="http://schemas.microsoft.com/office/drawing/2014/main" id="{C9B03781-51BA-43BC-B8CB-6344F1C76A20}"/>
              </a:ext>
            </a:extLst>
          </p:cNvPr>
          <p:cNvPicPr>
            <a:picLocks noChangeAspect="1"/>
          </p:cNvPicPr>
          <p:nvPr/>
        </p:nvPicPr>
        <p:blipFill>
          <a:blip r:embed="rId5"/>
          <a:stretch>
            <a:fillRect/>
          </a:stretch>
        </p:blipFill>
        <p:spPr>
          <a:xfrm>
            <a:off x="8207068" y="3579150"/>
            <a:ext cx="780738" cy="765256"/>
          </a:xfrm>
          <a:prstGeom prst="rect">
            <a:avLst/>
          </a:prstGeom>
        </p:spPr>
      </p:pic>
      <p:sp>
        <p:nvSpPr>
          <p:cNvPr id="13" name="Arrow: Right 12">
            <a:extLst>
              <a:ext uri="{FF2B5EF4-FFF2-40B4-BE49-F238E27FC236}">
                <a16:creationId xmlns:a16="http://schemas.microsoft.com/office/drawing/2014/main" id="{9B4FD281-2FF1-4AEC-93D1-13B0814E97C6}"/>
              </a:ext>
            </a:extLst>
          </p:cNvPr>
          <p:cNvSpPr/>
          <p:nvPr/>
        </p:nvSpPr>
        <p:spPr>
          <a:xfrm>
            <a:off x="4804392" y="3845113"/>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71436BA6-BECA-47F3-9DC4-524EEA8615F3}"/>
              </a:ext>
            </a:extLst>
          </p:cNvPr>
          <p:cNvSpPr/>
          <p:nvPr/>
        </p:nvSpPr>
        <p:spPr>
          <a:xfrm>
            <a:off x="7349841" y="3845113"/>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46436E5-39E0-4DDF-A297-6B61E6ACA942}"/>
              </a:ext>
            </a:extLst>
          </p:cNvPr>
          <p:cNvSpPr txBox="1"/>
          <p:nvPr/>
        </p:nvSpPr>
        <p:spPr>
          <a:xfrm>
            <a:off x="3674263" y="4330007"/>
            <a:ext cx="407484" cy="369332"/>
          </a:xfrm>
          <a:prstGeom prst="rect">
            <a:avLst/>
          </a:prstGeom>
          <a:noFill/>
        </p:spPr>
        <p:txBody>
          <a:bodyPr wrap="none" rtlCol="0">
            <a:spAutoFit/>
          </a:bodyPr>
          <a:lstStyle/>
          <a:p>
            <a:r>
              <a:rPr lang="en-US" dirty="0"/>
              <a:t>F1</a:t>
            </a:r>
          </a:p>
        </p:txBody>
      </p:sp>
      <p:sp>
        <p:nvSpPr>
          <p:cNvPr id="18" name="TextBox 17">
            <a:extLst>
              <a:ext uri="{FF2B5EF4-FFF2-40B4-BE49-F238E27FC236}">
                <a16:creationId xmlns:a16="http://schemas.microsoft.com/office/drawing/2014/main" id="{E6D287C6-96AB-48E7-857C-E022E25DD638}"/>
              </a:ext>
            </a:extLst>
          </p:cNvPr>
          <p:cNvSpPr txBox="1"/>
          <p:nvPr/>
        </p:nvSpPr>
        <p:spPr>
          <a:xfrm>
            <a:off x="6033979" y="4330007"/>
            <a:ext cx="407484" cy="369332"/>
          </a:xfrm>
          <a:prstGeom prst="rect">
            <a:avLst/>
          </a:prstGeom>
          <a:noFill/>
        </p:spPr>
        <p:txBody>
          <a:bodyPr wrap="none" rtlCol="0">
            <a:spAutoFit/>
          </a:bodyPr>
          <a:lstStyle/>
          <a:p>
            <a:r>
              <a:rPr lang="en-US" dirty="0"/>
              <a:t>F2</a:t>
            </a:r>
          </a:p>
        </p:txBody>
      </p:sp>
      <p:sp>
        <p:nvSpPr>
          <p:cNvPr id="19" name="TextBox 18">
            <a:extLst>
              <a:ext uri="{FF2B5EF4-FFF2-40B4-BE49-F238E27FC236}">
                <a16:creationId xmlns:a16="http://schemas.microsoft.com/office/drawing/2014/main" id="{639472E4-5772-45C0-A91B-1DBCA70FB3B8}"/>
              </a:ext>
            </a:extLst>
          </p:cNvPr>
          <p:cNvSpPr txBox="1"/>
          <p:nvPr/>
        </p:nvSpPr>
        <p:spPr>
          <a:xfrm>
            <a:off x="8393695" y="4330007"/>
            <a:ext cx="407484" cy="369332"/>
          </a:xfrm>
          <a:prstGeom prst="rect">
            <a:avLst/>
          </a:prstGeom>
          <a:noFill/>
        </p:spPr>
        <p:txBody>
          <a:bodyPr wrap="none" rtlCol="0">
            <a:spAutoFit/>
          </a:bodyPr>
          <a:lstStyle/>
          <a:p>
            <a:r>
              <a:rPr lang="en-US" dirty="0"/>
              <a:t>F3</a:t>
            </a:r>
          </a:p>
        </p:txBody>
      </p:sp>
    </p:spTree>
    <p:extLst>
      <p:ext uri="{BB962C8B-B14F-4D97-AF65-F5344CB8AC3E}">
        <p14:creationId xmlns:p14="http://schemas.microsoft.com/office/powerpoint/2010/main" val="2592719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1FDD9B65-1916-F54E-A6CE-DD3D38CF3BD2}"/>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0"/>
            <a:ext cx="12192000" cy="2030506"/>
          </a:xfrm>
          <a:prstGeom prst="rect">
            <a:avLst/>
          </a:prstGeom>
        </p:spPr>
      </p:pic>
      <p:pic>
        <p:nvPicPr>
          <p:cNvPr id="5" name="Afbeelding 4">
            <a:extLst>
              <a:ext uri="{FF2B5EF4-FFF2-40B4-BE49-F238E27FC236}">
                <a16:creationId xmlns:a16="http://schemas.microsoft.com/office/drawing/2014/main" id="{3459983E-45E1-5040-958F-965F5ADD67E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1"/>
            <a:ext cx="12192000" cy="2030506"/>
          </a:xfrm>
          <a:prstGeom prst="rect">
            <a:avLst/>
          </a:prstGeom>
        </p:spPr>
      </p:pic>
      <p:pic>
        <p:nvPicPr>
          <p:cNvPr id="7" name="Afbeelding 6">
            <a:extLst>
              <a:ext uri="{FF2B5EF4-FFF2-40B4-BE49-F238E27FC236}">
                <a16:creationId xmlns:a16="http://schemas.microsoft.com/office/drawing/2014/main" id="{3EF6D932-D4FA-2549-A120-2BE8E37DBE2B}"/>
              </a:ext>
            </a:extLst>
          </p:cNvPr>
          <p:cNvPicPr>
            <a:picLocks noChangeAspect="1"/>
          </p:cNvPicPr>
          <p:nvPr/>
        </p:nvPicPr>
        <p:blipFill>
          <a:blip r:embed="rId4"/>
          <a:stretch>
            <a:fillRect/>
          </a:stretch>
        </p:blipFill>
        <p:spPr>
          <a:xfrm>
            <a:off x="10635072" y="327003"/>
            <a:ext cx="1211084" cy="1376500"/>
          </a:xfrm>
          <a:prstGeom prst="rect">
            <a:avLst/>
          </a:prstGeom>
        </p:spPr>
      </p:pic>
      <p:sp>
        <p:nvSpPr>
          <p:cNvPr id="2" name="Title 1">
            <a:extLst>
              <a:ext uri="{FF2B5EF4-FFF2-40B4-BE49-F238E27FC236}">
                <a16:creationId xmlns:a16="http://schemas.microsoft.com/office/drawing/2014/main" id="{9C45BF16-8DB3-4F6E-A2BC-514AE6F1571C}"/>
              </a:ext>
            </a:extLst>
          </p:cNvPr>
          <p:cNvSpPr>
            <a:spLocks noGrp="1"/>
          </p:cNvSpPr>
          <p:nvPr>
            <p:ph type="title"/>
          </p:nvPr>
        </p:nvSpPr>
        <p:spPr/>
        <p:txBody>
          <a:bodyPr/>
          <a:lstStyle/>
          <a:p>
            <a:r>
              <a:rPr lang="nl-NL">
                <a:solidFill>
                  <a:schemeClr val="bg1"/>
                </a:solidFill>
                <a:latin typeface="Centrale Sans Bold"/>
              </a:rPr>
              <a:t>About me</a:t>
            </a:r>
          </a:p>
        </p:txBody>
      </p:sp>
      <p:sp>
        <p:nvSpPr>
          <p:cNvPr id="3" name="Content Placeholder 2">
            <a:extLst>
              <a:ext uri="{FF2B5EF4-FFF2-40B4-BE49-F238E27FC236}">
                <a16:creationId xmlns:a16="http://schemas.microsoft.com/office/drawing/2014/main" id="{DA567795-8A01-4EE5-A775-8519A6FB076F}"/>
              </a:ext>
            </a:extLst>
          </p:cNvPr>
          <p:cNvSpPr>
            <a:spLocks noGrp="1"/>
          </p:cNvSpPr>
          <p:nvPr>
            <p:ph idx="1"/>
          </p:nvPr>
        </p:nvSpPr>
        <p:spPr>
          <a:xfrm>
            <a:off x="725014" y="2179659"/>
            <a:ext cx="10515600" cy="4351338"/>
          </a:xfrm>
        </p:spPr>
        <p:txBody>
          <a:bodyPr/>
          <a:lstStyle/>
          <a:p>
            <a:pPr marL="0" indent="0">
              <a:buNone/>
            </a:pPr>
            <a:endParaRPr lang="nl-NL"/>
          </a:p>
          <a:p>
            <a:pPr marL="0" indent="0">
              <a:buNone/>
            </a:pPr>
            <a:r>
              <a:rPr lang="nl-NL"/>
              <a:t>Carl in ’t Veld</a:t>
            </a:r>
          </a:p>
          <a:p>
            <a:pPr marL="0" indent="0">
              <a:buNone/>
            </a:pPr>
            <a:r>
              <a:rPr lang="nl-NL"/>
              <a:t>Full stack software engineer</a:t>
            </a:r>
          </a:p>
          <a:p>
            <a:pPr marL="0" indent="0">
              <a:buNone/>
            </a:pPr>
            <a:r>
              <a:rPr lang="nl-NL"/>
              <a:t>MCSD App Builder</a:t>
            </a:r>
          </a:p>
          <a:p>
            <a:pPr marL="0" indent="0">
              <a:buNone/>
            </a:pPr>
            <a:r>
              <a:rPr lang="nl-NL"/>
              <a:t>@cveld</a:t>
            </a:r>
          </a:p>
          <a:p>
            <a:pPr marL="0" indent="0">
              <a:buNone/>
            </a:pPr>
            <a:r>
              <a:rPr lang="nl-NL"/>
              <a:t>@CapgeminiNL</a:t>
            </a:r>
          </a:p>
          <a:p>
            <a:pPr marL="0" indent="0">
              <a:buNone/>
            </a:pPr>
            <a:endParaRPr lang="nl-NL"/>
          </a:p>
        </p:txBody>
      </p:sp>
      <p:pic>
        <p:nvPicPr>
          <p:cNvPr id="8" name="Picture 7">
            <a:extLst>
              <a:ext uri="{FF2B5EF4-FFF2-40B4-BE49-F238E27FC236}">
                <a16:creationId xmlns:a16="http://schemas.microsoft.com/office/drawing/2014/main" id="{5A75D247-D854-4A27-9E8D-835D5E957545}"/>
              </a:ext>
            </a:extLst>
          </p:cNvPr>
          <p:cNvPicPr>
            <a:picLocks noChangeAspect="1"/>
          </p:cNvPicPr>
          <p:nvPr/>
        </p:nvPicPr>
        <p:blipFill rotWithShape="1">
          <a:blip r:embed="rId5"/>
          <a:srcRect b="528"/>
          <a:stretch/>
        </p:blipFill>
        <p:spPr>
          <a:xfrm>
            <a:off x="8515398" y="2030507"/>
            <a:ext cx="3676602" cy="4827494"/>
          </a:xfrm>
          <a:prstGeom prst="rect">
            <a:avLst/>
          </a:prstGeom>
        </p:spPr>
      </p:pic>
      <p:pic>
        <p:nvPicPr>
          <p:cNvPr id="1026" name="Picture 2" descr="MCSD: App Builder â Certified 2016">
            <a:extLst>
              <a:ext uri="{FF2B5EF4-FFF2-40B4-BE49-F238E27FC236}">
                <a16:creationId xmlns:a16="http://schemas.microsoft.com/office/drawing/2014/main" id="{65FC5F8C-D2B4-4F1A-B338-9C9A77A622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1000" y="2395630"/>
            <a:ext cx="1288926" cy="12889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ogos-download.com/wp-content/uploads/2016/02/Twitter_Logo_new.png">
            <a:extLst>
              <a:ext uri="{FF2B5EF4-FFF2-40B4-BE49-F238E27FC236}">
                <a16:creationId xmlns:a16="http://schemas.microsoft.com/office/drawing/2014/main" id="{61A3959C-D78D-433E-9A09-854B78F198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31000" y="4108766"/>
            <a:ext cx="1288926" cy="104743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itselector.nl/wp-content/uploads/2018/09/logo-capgemini.jpg">
            <a:extLst>
              <a:ext uri="{FF2B5EF4-FFF2-40B4-BE49-F238E27FC236}">
                <a16:creationId xmlns:a16="http://schemas.microsoft.com/office/drawing/2014/main" id="{84421714-58C7-429B-A9BA-03FB00A17F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66151" y="5643910"/>
            <a:ext cx="2878689" cy="680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450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D111735-D4AC-4D4F-A2AC-484D5A25A01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a:solidFill>
                  <a:schemeClr val="bg1"/>
                </a:solidFill>
                <a:latin typeface="Centrale Sans Bold"/>
              </a:rPr>
              <a:t>Why use Postman if you can build out a complete Angular SPA?</a:t>
            </a:r>
          </a:p>
        </p:txBody>
      </p:sp>
      <p:sp>
        <p:nvSpPr>
          <p:cNvPr id="5" name="Content Placeholder 2">
            <a:extLst>
              <a:ext uri="{FF2B5EF4-FFF2-40B4-BE49-F238E27FC236}">
                <a16:creationId xmlns:a16="http://schemas.microsoft.com/office/drawing/2014/main" id="{133F9B2E-E4FB-4628-B335-A61750D8D1F7}"/>
              </a:ext>
            </a:extLst>
          </p:cNvPr>
          <p:cNvSpPr txBox="1">
            <a:spLocks/>
          </p:cNvSpPr>
          <p:nvPr/>
        </p:nvSpPr>
        <p:spPr>
          <a:xfrm>
            <a:off x="776179" y="2179659"/>
            <a:ext cx="6057671"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a:t>Azure Active Directory Authentication  </a:t>
            </a:r>
          </a:p>
          <a:p>
            <a:r>
              <a:rPr lang="nl-NL"/>
              <a:t>WebSockets with Azure SignalR Service</a:t>
            </a:r>
          </a:p>
          <a:p>
            <a:r>
              <a:rPr lang="nl-NL"/>
              <a:t>Angular</a:t>
            </a:r>
          </a:p>
          <a:p>
            <a:r>
              <a:rPr lang="nl-NL"/>
              <a:t>Google Material Design</a:t>
            </a:r>
          </a:p>
          <a:p>
            <a:r>
              <a:rPr lang="nl-NL"/>
              <a:t>Azure Storage Static Website </a:t>
            </a:r>
            <a:r>
              <a:rPr lang="nl-NL" sz="1100"/>
              <a:t>GA December 2018</a:t>
            </a:r>
          </a:p>
          <a:p>
            <a:pPr marL="0" indent="0">
              <a:buNone/>
            </a:pPr>
            <a:endParaRPr lang="nl-NL" sz="1000"/>
          </a:p>
          <a:p>
            <a:pPr marL="0" indent="0">
              <a:buNone/>
            </a:pPr>
            <a:r>
              <a:rPr lang="nl-NL" sz="1800"/>
              <a:t>https://github.com/cveld/durableFunctionsExample</a:t>
            </a:r>
            <a:endParaRPr lang="nl-NL" sz="2400"/>
          </a:p>
          <a:p>
            <a:pPr marL="0" indent="0">
              <a:buNone/>
            </a:pPr>
            <a:endParaRPr lang="nl-NL" sz="1000" i="1"/>
          </a:p>
          <a:p>
            <a:pPr marL="0" indent="0">
              <a:buNone/>
            </a:pPr>
            <a:r>
              <a:rPr lang="nl-NL" sz="1800" i="1"/>
              <a:t>*) Go see this afternoon’s session about securing Azure Functions With Azure Active Directory by Rick van den Bosch at 14:50</a:t>
            </a:r>
            <a:endParaRPr lang="nl-NL" sz="2400" i="1"/>
          </a:p>
        </p:txBody>
      </p:sp>
      <p:pic>
        <p:nvPicPr>
          <p:cNvPr id="6" name="Picture 5">
            <a:extLst>
              <a:ext uri="{FF2B5EF4-FFF2-40B4-BE49-F238E27FC236}">
                <a16:creationId xmlns:a16="http://schemas.microsoft.com/office/drawing/2014/main" id="{5166B165-6AE7-4046-88F5-5DE4F00BFE13}"/>
              </a:ext>
            </a:extLst>
          </p:cNvPr>
          <p:cNvPicPr>
            <a:picLocks noChangeAspect="1"/>
          </p:cNvPicPr>
          <p:nvPr/>
        </p:nvPicPr>
        <p:blipFill>
          <a:blip r:embed="rId3"/>
          <a:stretch>
            <a:fillRect/>
          </a:stretch>
        </p:blipFill>
        <p:spPr>
          <a:xfrm>
            <a:off x="6833850" y="2443660"/>
            <a:ext cx="5358150" cy="3823335"/>
          </a:xfrm>
          <a:prstGeom prst="rect">
            <a:avLst/>
          </a:prstGeom>
        </p:spPr>
      </p:pic>
      <p:sp>
        <p:nvSpPr>
          <p:cNvPr id="7" name="Content Placeholder 2">
            <a:extLst>
              <a:ext uri="{FF2B5EF4-FFF2-40B4-BE49-F238E27FC236}">
                <a16:creationId xmlns:a16="http://schemas.microsoft.com/office/drawing/2014/main" id="{8BBA1979-D6EC-4223-9C61-ABF667A71597}"/>
              </a:ext>
            </a:extLst>
          </p:cNvPr>
          <p:cNvSpPr txBox="1">
            <a:spLocks/>
          </p:cNvSpPr>
          <p:nvPr/>
        </p:nvSpPr>
        <p:spPr>
          <a:xfrm>
            <a:off x="6469408" y="2179658"/>
            <a:ext cx="2358907" cy="9227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sz="1400" i="1"/>
              <a:t>*)</a:t>
            </a:r>
          </a:p>
        </p:txBody>
      </p:sp>
    </p:spTree>
    <p:extLst>
      <p:ext uri="{BB962C8B-B14F-4D97-AF65-F5344CB8AC3E}">
        <p14:creationId xmlns:p14="http://schemas.microsoft.com/office/powerpoint/2010/main" val="32414774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60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110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nodeType="withEffect">
                                  <p:stCondLst>
                                    <p:cond delay="160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nodeType="withEffect">
                                  <p:stCondLst>
                                    <p:cond delay="200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3">
            <a:extLst>
              <a:ext uri="{FF2B5EF4-FFF2-40B4-BE49-F238E27FC236}">
                <a16:creationId xmlns:a16="http://schemas.microsoft.com/office/drawing/2014/main" id="{0A17735C-CA77-4B10-B0C5-9FE10A5A8175}"/>
              </a:ext>
            </a:extLst>
          </p:cNvPr>
          <p:cNvPicPr>
            <a:picLocks noChangeAspect="1"/>
          </p:cNvPicPr>
          <p:nvPr/>
        </p:nvPicPr>
        <p:blipFill>
          <a:blip r:embed="rId2"/>
          <a:stretch>
            <a:fillRect/>
          </a:stretch>
        </p:blipFill>
        <p:spPr>
          <a:xfrm>
            <a:off x="6512158" y="4799057"/>
            <a:ext cx="780738" cy="765256"/>
          </a:xfrm>
          <a:prstGeom prst="rect">
            <a:avLst/>
          </a:prstGeom>
        </p:spPr>
      </p:pic>
      <p:pic>
        <p:nvPicPr>
          <p:cNvPr id="16" name="Content Placeholder 3">
            <a:extLst>
              <a:ext uri="{FF2B5EF4-FFF2-40B4-BE49-F238E27FC236}">
                <a16:creationId xmlns:a16="http://schemas.microsoft.com/office/drawing/2014/main" id="{D923589A-DFE9-49DF-B5A0-343EA82C6CEF}"/>
              </a:ext>
            </a:extLst>
          </p:cNvPr>
          <p:cNvPicPr>
            <a:picLocks noChangeAspect="1"/>
          </p:cNvPicPr>
          <p:nvPr/>
        </p:nvPicPr>
        <p:blipFill>
          <a:blip r:embed="rId2"/>
          <a:stretch>
            <a:fillRect/>
          </a:stretch>
        </p:blipFill>
        <p:spPr>
          <a:xfrm>
            <a:off x="5324631" y="4799057"/>
            <a:ext cx="780738" cy="765256"/>
          </a:xfrm>
          <a:prstGeom prst="rect">
            <a:avLst/>
          </a:prstGeom>
        </p:spPr>
      </p:pic>
      <p:sp>
        <p:nvSpPr>
          <p:cNvPr id="6" name="Rectangle 5">
            <a:extLst>
              <a:ext uri="{FF2B5EF4-FFF2-40B4-BE49-F238E27FC236}">
                <a16:creationId xmlns:a16="http://schemas.microsoft.com/office/drawing/2014/main" id="{714043BA-504B-4058-B11C-7FF1EBA302A5}"/>
              </a:ext>
            </a:extLst>
          </p:cNvPr>
          <p:cNvSpPr/>
          <p:nvPr/>
        </p:nvSpPr>
        <p:spPr>
          <a:xfrm>
            <a:off x="4763927" y="4495800"/>
            <a:ext cx="3062141" cy="14223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NL">
                <a:solidFill>
                  <a:schemeClr val="tx1"/>
                </a:solidFill>
              </a:rPr>
              <a:t>Suborchestrator</a:t>
            </a:r>
          </a:p>
        </p:txBody>
      </p:sp>
      <p:pic>
        <p:nvPicPr>
          <p:cNvPr id="4" name="Afbeelding 3">
            <a:extLst>
              <a:ext uri="{FF2B5EF4-FFF2-40B4-BE49-F238E27FC236}">
                <a16:creationId xmlns:a16="http://schemas.microsoft.com/office/drawing/2014/main" id="{1FDD9B65-1916-F54E-A6CE-DD3D38CF3BD2}"/>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2192000" cy="2030506"/>
          </a:xfrm>
          <a:prstGeom prst="rect">
            <a:avLst/>
          </a:prstGeom>
        </p:spPr>
      </p:pic>
      <p:pic>
        <p:nvPicPr>
          <p:cNvPr id="7" name="Afbeelding 6">
            <a:extLst>
              <a:ext uri="{FF2B5EF4-FFF2-40B4-BE49-F238E27FC236}">
                <a16:creationId xmlns:a16="http://schemas.microsoft.com/office/drawing/2014/main" id="{3EF6D932-D4FA-2549-A120-2BE8E37DBE2B}"/>
              </a:ext>
            </a:extLst>
          </p:cNvPr>
          <p:cNvPicPr>
            <a:picLocks noChangeAspect="1"/>
          </p:cNvPicPr>
          <p:nvPr/>
        </p:nvPicPr>
        <p:blipFill>
          <a:blip r:embed="rId4"/>
          <a:stretch>
            <a:fillRect/>
          </a:stretch>
        </p:blipFill>
        <p:spPr>
          <a:xfrm>
            <a:off x="10635072" y="327003"/>
            <a:ext cx="1211084" cy="1376500"/>
          </a:xfrm>
          <a:prstGeom prst="rect">
            <a:avLst/>
          </a:prstGeom>
        </p:spPr>
      </p:pic>
      <p:sp>
        <p:nvSpPr>
          <p:cNvPr id="2" name="Title 1">
            <a:extLst>
              <a:ext uri="{FF2B5EF4-FFF2-40B4-BE49-F238E27FC236}">
                <a16:creationId xmlns:a16="http://schemas.microsoft.com/office/drawing/2014/main" id="{9C45BF16-8DB3-4F6E-A2BC-514AE6F1571C}"/>
              </a:ext>
            </a:extLst>
          </p:cNvPr>
          <p:cNvSpPr>
            <a:spLocks noGrp="1"/>
          </p:cNvSpPr>
          <p:nvPr>
            <p:ph type="title" idx="4294967295"/>
          </p:nvPr>
        </p:nvSpPr>
        <p:spPr>
          <a:xfrm>
            <a:off x="598714" y="365125"/>
            <a:ext cx="10515600" cy="1325563"/>
          </a:xfrm>
        </p:spPr>
        <p:txBody>
          <a:bodyPr/>
          <a:lstStyle/>
          <a:p>
            <a:r>
              <a:rPr lang="nl-NL">
                <a:solidFill>
                  <a:schemeClr val="bg1"/>
                </a:solidFill>
                <a:latin typeface="Centrale Sans Bold"/>
              </a:rPr>
              <a:t>Demo 2: Cancellable workflow</a:t>
            </a:r>
          </a:p>
        </p:txBody>
      </p:sp>
      <p:sp>
        <p:nvSpPr>
          <p:cNvPr id="3" name="Content Placeholder 2">
            <a:extLst>
              <a:ext uri="{FF2B5EF4-FFF2-40B4-BE49-F238E27FC236}">
                <a16:creationId xmlns:a16="http://schemas.microsoft.com/office/drawing/2014/main" id="{DA567795-8A01-4EE5-A775-8519A6FB076F}"/>
              </a:ext>
            </a:extLst>
          </p:cNvPr>
          <p:cNvSpPr>
            <a:spLocks noGrp="1"/>
          </p:cNvSpPr>
          <p:nvPr>
            <p:ph idx="4294967295"/>
          </p:nvPr>
        </p:nvSpPr>
        <p:spPr>
          <a:xfrm>
            <a:off x="566058" y="2179638"/>
            <a:ext cx="10515600" cy="4351337"/>
          </a:xfrm>
        </p:spPr>
        <p:txBody>
          <a:bodyPr>
            <a:normAutofit/>
          </a:bodyPr>
          <a:lstStyle/>
          <a:p>
            <a:r>
              <a:rPr lang="nl-NL"/>
              <a:t>Suborchestrator</a:t>
            </a:r>
          </a:p>
          <a:p>
            <a:r>
              <a:rPr lang="nl-NL"/>
              <a:t>External event handling</a:t>
            </a:r>
          </a:p>
          <a:p>
            <a:r>
              <a:rPr lang="nl-NL"/>
              <a:t>WebSockets </a:t>
            </a:r>
            <a:br>
              <a:rPr lang="nl-NL"/>
            </a:br>
            <a:r>
              <a:rPr lang="nl-NL"/>
              <a:t>(SignalR)</a:t>
            </a:r>
          </a:p>
          <a:p>
            <a:endParaRPr lang="nl-NL"/>
          </a:p>
          <a:p>
            <a:endParaRPr lang="nl-NL"/>
          </a:p>
          <a:p>
            <a:endParaRPr lang="nl-NL"/>
          </a:p>
          <a:p>
            <a:endParaRPr lang="nl-NL"/>
          </a:p>
        </p:txBody>
      </p:sp>
      <p:pic>
        <p:nvPicPr>
          <p:cNvPr id="8" name="Content Placeholder 3">
            <a:extLst>
              <a:ext uri="{FF2B5EF4-FFF2-40B4-BE49-F238E27FC236}">
                <a16:creationId xmlns:a16="http://schemas.microsoft.com/office/drawing/2014/main" id="{7C9C4157-CCD1-42B5-8D6D-A66119B27CF4}"/>
              </a:ext>
            </a:extLst>
          </p:cNvPr>
          <p:cNvPicPr>
            <a:picLocks noChangeAspect="1"/>
          </p:cNvPicPr>
          <p:nvPr/>
        </p:nvPicPr>
        <p:blipFill>
          <a:blip r:embed="rId2"/>
          <a:stretch>
            <a:fillRect/>
          </a:stretch>
        </p:blipFill>
        <p:spPr>
          <a:xfrm>
            <a:off x="3487636" y="3234439"/>
            <a:ext cx="780738" cy="765256"/>
          </a:xfrm>
          <a:prstGeom prst="rect">
            <a:avLst/>
          </a:prstGeom>
        </p:spPr>
      </p:pic>
      <p:pic>
        <p:nvPicPr>
          <p:cNvPr id="9" name="Content Placeholder 3">
            <a:extLst>
              <a:ext uri="{FF2B5EF4-FFF2-40B4-BE49-F238E27FC236}">
                <a16:creationId xmlns:a16="http://schemas.microsoft.com/office/drawing/2014/main" id="{5E815DFC-BAC7-4AA1-9FA3-F7B11A81B44C}"/>
              </a:ext>
            </a:extLst>
          </p:cNvPr>
          <p:cNvPicPr>
            <a:picLocks noChangeAspect="1"/>
          </p:cNvPicPr>
          <p:nvPr/>
        </p:nvPicPr>
        <p:blipFill>
          <a:blip r:embed="rId2"/>
          <a:stretch>
            <a:fillRect/>
          </a:stretch>
        </p:blipFill>
        <p:spPr>
          <a:xfrm>
            <a:off x="5847352" y="3234439"/>
            <a:ext cx="780738" cy="765256"/>
          </a:xfrm>
          <a:prstGeom prst="rect">
            <a:avLst/>
          </a:prstGeom>
        </p:spPr>
      </p:pic>
      <p:pic>
        <p:nvPicPr>
          <p:cNvPr id="10" name="Content Placeholder 3">
            <a:extLst>
              <a:ext uri="{FF2B5EF4-FFF2-40B4-BE49-F238E27FC236}">
                <a16:creationId xmlns:a16="http://schemas.microsoft.com/office/drawing/2014/main" id="{6D272031-AFA7-4FD0-8FE4-E411C99A2AA0}"/>
              </a:ext>
            </a:extLst>
          </p:cNvPr>
          <p:cNvPicPr>
            <a:picLocks noChangeAspect="1"/>
          </p:cNvPicPr>
          <p:nvPr/>
        </p:nvPicPr>
        <p:blipFill>
          <a:blip r:embed="rId2"/>
          <a:stretch>
            <a:fillRect/>
          </a:stretch>
        </p:blipFill>
        <p:spPr>
          <a:xfrm>
            <a:off x="8207068" y="3234439"/>
            <a:ext cx="780738" cy="765256"/>
          </a:xfrm>
          <a:prstGeom prst="rect">
            <a:avLst/>
          </a:prstGeom>
        </p:spPr>
      </p:pic>
      <p:sp>
        <p:nvSpPr>
          <p:cNvPr id="11" name="Arrow: Right 10">
            <a:extLst>
              <a:ext uri="{FF2B5EF4-FFF2-40B4-BE49-F238E27FC236}">
                <a16:creationId xmlns:a16="http://schemas.microsoft.com/office/drawing/2014/main" id="{97AAEF41-615F-4907-B724-2B5456464B9B}"/>
              </a:ext>
            </a:extLst>
          </p:cNvPr>
          <p:cNvSpPr/>
          <p:nvPr/>
        </p:nvSpPr>
        <p:spPr>
          <a:xfrm>
            <a:off x="4804392" y="3500402"/>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1B52834C-A5B4-4802-B383-8785466E5538}"/>
              </a:ext>
            </a:extLst>
          </p:cNvPr>
          <p:cNvSpPr/>
          <p:nvPr/>
        </p:nvSpPr>
        <p:spPr>
          <a:xfrm>
            <a:off x="7349841" y="3500402"/>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347D755-3EE5-438D-AA28-B81D4CE91531}"/>
              </a:ext>
            </a:extLst>
          </p:cNvPr>
          <p:cNvSpPr txBox="1"/>
          <p:nvPr/>
        </p:nvSpPr>
        <p:spPr>
          <a:xfrm>
            <a:off x="3674263" y="3985296"/>
            <a:ext cx="407484" cy="369332"/>
          </a:xfrm>
          <a:prstGeom prst="rect">
            <a:avLst/>
          </a:prstGeom>
          <a:noFill/>
        </p:spPr>
        <p:txBody>
          <a:bodyPr wrap="none" rtlCol="0">
            <a:spAutoFit/>
          </a:bodyPr>
          <a:lstStyle/>
          <a:p>
            <a:r>
              <a:rPr lang="en-US"/>
              <a:t>S1</a:t>
            </a:r>
            <a:endParaRPr lang="en-US" dirty="0"/>
          </a:p>
        </p:txBody>
      </p:sp>
      <p:sp>
        <p:nvSpPr>
          <p:cNvPr id="14" name="TextBox 13">
            <a:extLst>
              <a:ext uri="{FF2B5EF4-FFF2-40B4-BE49-F238E27FC236}">
                <a16:creationId xmlns:a16="http://schemas.microsoft.com/office/drawing/2014/main" id="{D559518D-2BE7-4D15-BBB1-0B017CBBAB6D}"/>
              </a:ext>
            </a:extLst>
          </p:cNvPr>
          <p:cNvSpPr txBox="1"/>
          <p:nvPr/>
        </p:nvSpPr>
        <p:spPr>
          <a:xfrm>
            <a:off x="6033979" y="3985296"/>
            <a:ext cx="407484" cy="369332"/>
          </a:xfrm>
          <a:prstGeom prst="rect">
            <a:avLst/>
          </a:prstGeom>
          <a:noFill/>
        </p:spPr>
        <p:txBody>
          <a:bodyPr wrap="none" rtlCol="0">
            <a:spAutoFit/>
          </a:bodyPr>
          <a:lstStyle/>
          <a:p>
            <a:r>
              <a:rPr lang="en-US" dirty="0"/>
              <a:t>S</a:t>
            </a:r>
            <a:r>
              <a:rPr lang="en-US"/>
              <a:t>2</a:t>
            </a:r>
            <a:endParaRPr lang="en-US" dirty="0"/>
          </a:p>
        </p:txBody>
      </p:sp>
      <p:sp>
        <p:nvSpPr>
          <p:cNvPr id="15" name="TextBox 14">
            <a:extLst>
              <a:ext uri="{FF2B5EF4-FFF2-40B4-BE49-F238E27FC236}">
                <a16:creationId xmlns:a16="http://schemas.microsoft.com/office/drawing/2014/main" id="{18535480-1117-43F0-9343-B2DD0C71F586}"/>
              </a:ext>
            </a:extLst>
          </p:cNvPr>
          <p:cNvSpPr txBox="1"/>
          <p:nvPr/>
        </p:nvSpPr>
        <p:spPr>
          <a:xfrm>
            <a:off x="8393695" y="3985296"/>
            <a:ext cx="407484" cy="369332"/>
          </a:xfrm>
          <a:prstGeom prst="rect">
            <a:avLst/>
          </a:prstGeom>
          <a:noFill/>
        </p:spPr>
        <p:txBody>
          <a:bodyPr wrap="none" rtlCol="0">
            <a:spAutoFit/>
          </a:bodyPr>
          <a:lstStyle/>
          <a:p>
            <a:r>
              <a:rPr lang="en-US" dirty="0"/>
              <a:t>S</a:t>
            </a:r>
            <a:r>
              <a:rPr lang="en-US"/>
              <a:t>3</a:t>
            </a:r>
            <a:endParaRPr lang="en-US" dirty="0"/>
          </a:p>
        </p:txBody>
      </p:sp>
      <p:sp>
        <p:nvSpPr>
          <p:cNvPr id="18" name="TextBox 17">
            <a:extLst>
              <a:ext uri="{FF2B5EF4-FFF2-40B4-BE49-F238E27FC236}">
                <a16:creationId xmlns:a16="http://schemas.microsoft.com/office/drawing/2014/main" id="{C5CD8402-89F3-464B-A72B-F529F7D1791A}"/>
              </a:ext>
            </a:extLst>
          </p:cNvPr>
          <p:cNvSpPr txBox="1"/>
          <p:nvPr/>
        </p:nvSpPr>
        <p:spPr>
          <a:xfrm>
            <a:off x="5346158" y="5473651"/>
            <a:ext cx="883575" cy="369332"/>
          </a:xfrm>
          <a:prstGeom prst="rect">
            <a:avLst/>
          </a:prstGeom>
          <a:noFill/>
        </p:spPr>
        <p:txBody>
          <a:bodyPr wrap="none" rtlCol="0">
            <a:spAutoFit/>
          </a:bodyPr>
          <a:lstStyle/>
          <a:p>
            <a:r>
              <a:rPr lang="en-US"/>
              <a:t>Activity</a:t>
            </a:r>
            <a:endParaRPr lang="en-US" dirty="0"/>
          </a:p>
        </p:txBody>
      </p:sp>
      <p:sp>
        <p:nvSpPr>
          <p:cNvPr id="19" name="TextBox 18">
            <a:extLst>
              <a:ext uri="{FF2B5EF4-FFF2-40B4-BE49-F238E27FC236}">
                <a16:creationId xmlns:a16="http://schemas.microsoft.com/office/drawing/2014/main" id="{2822D571-0271-4BD0-88AA-8B23D3C7F394}"/>
              </a:ext>
            </a:extLst>
          </p:cNvPr>
          <p:cNvSpPr txBox="1"/>
          <p:nvPr/>
        </p:nvSpPr>
        <p:spPr>
          <a:xfrm>
            <a:off x="6512158" y="5473651"/>
            <a:ext cx="862737" cy="369332"/>
          </a:xfrm>
          <a:prstGeom prst="rect">
            <a:avLst/>
          </a:prstGeom>
          <a:noFill/>
        </p:spPr>
        <p:txBody>
          <a:bodyPr wrap="none" rtlCol="0">
            <a:spAutoFit/>
          </a:bodyPr>
          <a:lstStyle/>
          <a:p>
            <a:r>
              <a:rPr lang="en-US"/>
              <a:t>SignalR</a:t>
            </a:r>
            <a:endParaRPr lang="en-US" dirty="0"/>
          </a:p>
        </p:txBody>
      </p:sp>
    </p:spTree>
    <p:extLst>
      <p:ext uri="{BB962C8B-B14F-4D97-AF65-F5344CB8AC3E}">
        <p14:creationId xmlns:p14="http://schemas.microsoft.com/office/powerpoint/2010/main" val="2349087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Afbeelding 4">
            <a:extLst>
              <a:ext uri="{FF2B5EF4-FFF2-40B4-BE49-F238E27FC236}">
                <a16:creationId xmlns:a16="http://schemas.microsoft.com/office/drawing/2014/main" id="{C9A4BE55-8F7A-4EF4-8142-5229D20E8F5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1"/>
            <a:ext cx="12192000" cy="2030506"/>
          </a:xfrm>
          <a:prstGeom prst="rect">
            <a:avLst/>
          </a:prstGeom>
        </p:spPr>
      </p:pic>
      <p:pic>
        <p:nvPicPr>
          <p:cNvPr id="57" name="Afbeelding 6">
            <a:extLst>
              <a:ext uri="{FF2B5EF4-FFF2-40B4-BE49-F238E27FC236}">
                <a16:creationId xmlns:a16="http://schemas.microsoft.com/office/drawing/2014/main" id="{88235EA7-6DD5-4BDC-AF2B-C7E9D25C822A}"/>
              </a:ext>
            </a:extLst>
          </p:cNvPr>
          <p:cNvPicPr>
            <a:picLocks noChangeAspect="1"/>
          </p:cNvPicPr>
          <p:nvPr/>
        </p:nvPicPr>
        <p:blipFill>
          <a:blip r:embed="rId4"/>
          <a:stretch>
            <a:fillRect/>
          </a:stretch>
        </p:blipFill>
        <p:spPr>
          <a:xfrm>
            <a:off x="10635072" y="327003"/>
            <a:ext cx="1211084" cy="1376500"/>
          </a:xfrm>
          <a:prstGeom prst="rect">
            <a:avLst/>
          </a:prstGeom>
        </p:spPr>
      </p:pic>
      <p:sp>
        <p:nvSpPr>
          <p:cNvPr id="3" name="Title 1"/>
          <p:cNvSpPr>
            <a:spLocks noGrp="1"/>
          </p:cNvSpPr>
          <p:nvPr>
            <p:ph type="title" idx="4294967295"/>
          </p:nvPr>
        </p:nvSpPr>
        <p:spPr>
          <a:xfrm>
            <a:off x="953661" y="379694"/>
            <a:ext cx="10007600" cy="1325562"/>
          </a:xfrm>
        </p:spPr>
        <p:txBody>
          <a:bodyPr/>
          <a:lstStyle/>
          <a:p>
            <a:r>
              <a:rPr lang="en-US">
                <a:solidFill>
                  <a:schemeClr val="bg1"/>
                </a:solidFill>
                <a:latin typeface="Centrale Sans Bold"/>
              </a:rPr>
              <a:t>Intermezzo: Orchestrator Constraints</a:t>
            </a:r>
            <a:endParaRPr lang="en-US" dirty="0">
              <a:solidFill>
                <a:schemeClr val="bg1"/>
              </a:solidFill>
              <a:latin typeface="Centrale Sans Bold"/>
            </a:endParaRPr>
          </a:p>
        </p:txBody>
      </p:sp>
      <p:grpSp>
        <p:nvGrpSpPr>
          <p:cNvPr id="70" name="Group 69"/>
          <p:cNvGrpSpPr/>
          <p:nvPr/>
        </p:nvGrpSpPr>
        <p:grpSpPr>
          <a:xfrm>
            <a:off x="648860" y="3952193"/>
            <a:ext cx="7145254" cy="538836"/>
            <a:chOff x="459485" y="1210579"/>
            <a:chExt cx="7288531" cy="549641"/>
          </a:xfrm>
        </p:grpSpPr>
        <p:sp>
          <p:nvSpPr>
            <p:cNvPr id="26" name="Content Placeholder 2"/>
            <p:cNvSpPr txBox="1">
              <a:spLocks/>
            </p:cNvSpPr>
            <p:nvPr/>
          </p:nvSpPr>
          <p:spPr>
            <a:xfrm>
              <a:off x="1029716" y="1241050"/>
              <a:ext cx="6718300" cy="488699"/>
            </a:xfrm>
            <a:prstGeom prst="rect">
              <a:avLst/>
            </a:prstGeom>
          </p:spPr>
          <p:txBody>
            <a:bodyPr vert="horz" wrap="square" lIns="143428" tIns="89642" rIns="143428" bIns="89642" rtlCol="0" anchor="ctr"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000"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Never do I/O directly in the orchestrator</a:t>
              </a:r>
            </a:p>
          </p:txBody>
        </p:sp>
        <p:grpSp>
          <p:nvGrpSpPr>
            <p:cNvPr id="2" name="Group 1"/>
            <p:cNvGrpSpPr/>
            <p:nvPr/>
          </p:nvGrpSpPr>
          <p:grpSpPr>
            <a:xfrm>
              <a:off x="459485" y="1210579"/>
              <a:ext cx="549641" cy="549641"/>
              <a:chOff x="451865" y="1195339"/>
              <a:chExt cx="666750" cy="666750"/>
            </a:xfrm>
          </p:grpSpPr>
          <p:sp>
            <p:nvSpPr>
              <p:cNvPr id="27" name="Oval 26"/>
              <p:cNvSpPr/>
              <p:nvPr/>
            </p:nvSpPr>
            <p:spPr bwMode="auto">
              <a:xfrm>
                <a:off x="451865" y="1195339"/>
                <a:ext cx="666750" cy="66675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8" name="Group 11"/>
              <p:cNvGrpSpPr>
                <a:grpSpLocks noChangeAspect="1"/>
              </p:cNvGrpSpPr>
              <p:nvPr/>
            </p:nvGrpSpPr>
            <p:grpSpPr bwMode="auto">
              <a:xfrm>
                <a:off x="624134" y="1369496"/>
                <a:ext cx="322213" cy="318437"/>
                <a:chOff x="3186" y="2339"/>
                <a:chExt cx="256" cy="253"/>
              </a:xfrm>
            </p:grpSpPr>
            <p:sp>
              <p:nvSpPr>
                <p:cNvPr id="29" name="Line 12"/>
                <p:cNvSpPr>
                  <a:spLocks noChangeShapeType="1"/>
                </p:cNvSpPr>
                <p:nvPr/>
              </p:nvSpPr>
              <p:spPr bwMode="auto">
                <a:xfrm>
                  <a:off x="3186" y="2465"/>
                  <a:ext cx="250"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600" dirty="0"/>
                </a:p>
              </p:txBody>
            </p:sp>
            <p:sp>
              <p:nvSpPr>
                <p:cNvPr id="30" name="Freeform 13"/>
                <p:cNvSpPr>
                  <a:spLocks/>
                </p:cNvSpPr>
                <p:nvPr/>
              </p:nvSpPr>
              <p:spPr bwMode="auto">
                <a:xfrm>
                  <a:off x="3316" y="2339"/>
                  <a:ext cx="126" cy="253"/>
                </a:xfrm>
                <a:custGeom>
                  <a:avLst/>
                  <a:gdLst>
                    <a:gd name="T0" fmla="*/ 0 w 126"/>
                    <a:gd name="T1" fmla="*/ 0 h 253"/>
                    <a:gd name="T2" fmla="*/ 126 w 126"/>
                    <a:gd name="T3" fmla="*/ 126 h 253"/>
                    <a:gd name="T4" fmla="*/ 0 w 126"/>
                    <a:gd name="T5" fmla="*/ 253 h 253"/>
                  </a:gdLst>
                  <a:ahLst/>
                  <a:cxnLst>
                    <a:cxn ang="0">
                      <a:pos x="T0" y="T1"/>
                    </a:cxn>
                    <a:cxn ang="0">
                      <a:pos x="T2" y="T3"/>
                    </a:cxn>
                    <a:cxn ang="0">
                      <a:pos x="T4" y="T5"/>
                    </a:cxn>
                  </a:cxnLst>
                  <a:rect l="0" t="0" r="r" b="b"/>
                  <a:pathLst>
                    <a:path w="126" h="253">
                      <a:moveTo>
                        <a:pt x="0" y="0"/>
                      </a:moveTo>
                      <a:lnTo>
                        <a:pt x="126" y="126"/>
                      </a:lnTo>
                      <a:lnTo>
                        <a:pt x="0" y="25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600"/>
                </a:p>
              </p:txBody>
            </p:sp>
          </p:grpSp>
        </p:grpSp>
      </p:grpSp>
      <p:grpSp>
        <p:nvGrpSpPr>
          <p:cNvPr id="69" name="Group 68"/>
          <p:cNvGrpSpPr/>
          <p:nvPr/>
        </p:nvGrpSpPr>
        <p:grpSpPr>
          <a:xfrm>
            <a:off x="648859" y="5184091"/>
            <a:ext cx="7145253" cy="538836"/>
            <a:chOff x="459485" y="1896550"/>
            <a:chExt cx="7288530" cy="549641"/>
          </a:xfrm>
        </p:grpSpPr>
        <p:sp>
          <p:nvSpPr>
            <p:cNvPr id="31" name="Content Placeholder 2"/>
            <p:cNvSpPr txBox="1">
              <a:spLocks/>
            </p:cNvSpPr>
            <p:nvPr/>
          </p:nvSpPr>
          <p:spPr>
            <a:xfrm>
              <a:off x="1029715" y="1927021"/>
              <a:ext cx="6718300" cy="488699"/>
            </a:xfrm>
            <a:prstGeom prst="rect">
              <a:avLst/>
            </a:prstGeom>
          </p:spPr>
          <p:txBody>
            <a:bodyPr vert="horz" wrap="square" lIns="143428" tIns="89642" rIns="143428" bIns="89642" rtlCol="0" anchor="ctr"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000"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Don’t write infinite loops</a:t>
              </a:r>
            </a:p>
          </p:txBody>
        </p:sp>
        <p:grpSp>
          <p:nvGrpSpPr>
            <p:cNvPr id="36" name="Group 35"/>
            <p:cNvGrpSpPr/>
            <p:nvPr/>
          </p:nvGrpSpPr>
          <p:grpSpPr>
            <a:xfrm>
              <a:off x="459485" y="1896550"/>
              <a:ext cx="549641" cy="549641"/>
              <a:chOff x="451865" y="1195339"/>
              <a:chExt cx="666750" cy="666750"/>
            </a:xfrm>
          </p:grpSpPr>
          <p:sp>
            <p:nvSpPr>
              <p:cNvPr id="37" name="Oval 36"/>
              <p:cNvSpPr/>
              <p:nvPr/>
            </p:nvSpPr>
            <p:spPr bwMode="auto">
              <a:xfrm>
                <a:off x="451865" y="1195339"/>
                <a:ext cx="666750" cy="66675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8" name="Group 11"/>
              <p:cNvGrpSpPr>
                <a:grpSpLocks noChangeAspect="1"/>
              </p:cNvGrpSpPr>
              <p:nvPr/>
            </p:nvGrpSpPr>
            <p:grpSpPr bwMode="auto">
              <a:xfrm>
                <a:off x="624134" y="1369496"/>
                <a:ext cx="322213" cy="318437"/>
                <a:chOff x="3186" y="2339"/>
                <a:chExt cx="256" cy="253"/>
              </a:xfrm>
            </p:grpSpPr>
            <p:sp>
              <p:nvSpPr>
                <p:cNvPr id="39" name="Line 12"/>
                <p:cNvSpPr>
                  <a:spLocks noChangeShapeType="1"/>
                </p:cNvSpPr>
                <p:nvPr/>
              </p:nvSpPr>
              <p:spPr bwMode="auto">
                <a:xfrm>
                  <a:off x="3186" y="2465"/>
                  <a:ext cx="250"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600"/>
                </a:p>
              </p:txBody>
            </p:sp>
            <p:sp>
              <p:nvSpPr>
                <p:cNvPr id="40" name="Freeform 13"/>
                <p:cNvSpPr>
                  <a:spLocks/>
                </p:cNvSpPr>
                <p:nvPr/>
              </p:nvSpPr>
              <p:spPr bwMode="auto">
                <a:xfrm>
                  <a:off x="3316" y="2339"/>
                  <a:ext cx="126" cy="253"/>
                </a:xfrm>
                <a:custGeom>
                  <a:avLst/>
                  <a:gdLst>
                    <a:gd name="T0" fmla="*/ 0 w 126"/>
                    <a:gd name="T1" fmla="*/ 0 h 253"/>
                    <a:gd name="T2" fmla="*/ 126 w 126"/>
                    <a:gd name="T3" fmla="*/ 126 h 253"/>
                    <a:gd name="T4" fmla="*/ 0 w 126"/>
                    <a:gd name="T5" fmla="*/ 253 h 253"/>
                  </a:gdLst>
                  <a:ahLst/>
                  <a:cxnLst>
                    <a:cxn ang="0">
                      <a:pos x="T0" y="T1"/>
                    </a:cxn>
                    <a:cxn ang="0">
                      <a:pos x="T2" y="T3"/>
                    </a:cxn>
                    <a:cxn ang="0">
                      <a:pos x="T4" y="T5"/>
                    </a:cxn>
                  </a:cxnLst>
                  <a:rect l="0" t="0" r="r" b="b"/>
                  <a:pathLst>
                    <a:path w="126" h="253">
                      <a:moveTo>
                        <a:pt x="0" y="0"/>
                      </a:moveTo>
                      <a:lnTo>
                        <a:pt x="126" y="126"/>
                      </a:lnTo>
                      <a:lnTo>
                        <a:pt x="0" y="25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600"/>
                </a:p>
              </p:txBody>
            </p:sp>
          </p:grpSp>
        </p:grpSp>
      </p:grpSp>
      <p:grpSp>
        <p:nvGrpSpPr>
          <p:cNvPr id="68" name="Group 67"/>
          <p:cNvGrpSpPr/>
          <p:nvPr/>
        </p:nvGrpSpPr>
        <p:grpSpPr>
          <a:xfrm>
            <a:off x="648860" y="2249329"/>
            <a:ext cx="8452903" cy="546453"/>
            <a:chOff x="459485" y="2582521"/>
            <a:chExt cx="7194070" cy="557411"/>
          </a:xfrm>
        </p:grpSpPr>
        <p:sp>
          <p:nvSpPr>
            <p:cNvPr id="16" name="Content Placeholder 2"/>
            <p:cNvSpPr txBox="1">
              <a:spLocks/>
            </p:cNvSpPr>
            <p:nvPr/>
          </p:nvSpPr>
          <p:spPr>
            <a:xfrm>
              <a:off x="935255" y="2606095"/>
              <a:ext cx="6718300" cy="488699"/>
            </a:xfrm>
            <a:prstGeom prst="rect">
              <a:avLst/>
            </a:prstGeom>
          </p:spPr>
          <p:txBody>
            <a:bodyPr vert="horz" wrap="square" lIns="143428" tIns="89642" rIns="143428" bIns="89642" rtlCol="0" anchor="ctr"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000"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Orchestrator code </a:t>
              </a:r>
              <a:r>
                <a:rPr lang="en-US" sz="2000" u="sng"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must</a:t>
              </a:r>
              <a:r>
                <a:rPr lang="en-US" sz="2000"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 be deterministic</a:t>
              </a:r>
            </a:p>
          </p:txBody>
        </p:sp>
        <p:grpSp>
          <p:nvGrpSpPr>
            <p:cNvPr id="41" name="Group 40"/>
            <p:cNvGrpSpPr/>
            <p:nvPr/>
          </p:nvGrpSpPr>
          <p:grpSpPr>
            <a:xfrm>
              <a:off x="459485" y="2582521"/>
              <a:ext cx="475770" cy="557411"/>
              <a:chOff x="451865" y="1195338"/>
              <a:chExt cx="577140" cy="676175"/>
            </a:xfrm>
          </p:grpSpPr>
          <p:sp>
            <p:nvSpPr>
              <p:cNvPr id="42" name="Oval 41"/>
              <p:cNvSpPr/>
              <p:nvPr/>
            </p:nvSpPr>
            <p:spPr bwMode="auto">
              <a:xfrm>
                <a:off x="451865" y="1195338"/>
                <a:ext cx="577140" cy="676175"/>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11"/>
              <p:cNvGrpSpPr>
                <a:grpSpLocks noChangeAspect="1"/>
              </p:cNvGrpSpPr>
              <p:nvPr/>
            </p:nvGrpSpPr>
            <p:grpSpPr bwMode="auto">
              <a:xfrm>
                <a:off x="624134" y="1369164"/>
                <a:ext cx="322213" cy="318401"/>
                <a:chOff x="3186" y="2339"/>
                <a:chExt cx="256" cy="253"/>
              </a:xfrm>
            </p:grpSpPr>
            <p:sp>
              <p:nvSpPr>
                <p:cNvPr id="44" name="Line 12"/>
                <p:cNvSpPr>
                  <a:spLocks noChangeShapeType="1"/>
                </p:cNvSpPr>
                <p:nvPr/>
              </p:nvSpPr>
              <p:spPr bwMode="auto">
                <a:xfrm>
                  <a:off x="3186" y="2465"/>
                  <a:ext cx="250"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600" dirty="0"/>
                </a:p>
              </p:txBody>
            </p:sp>
            <p:sp>
              <p:nvSpPr>
                <p:cNvPr id="45" name="Freeform 13"/>
                <p:cNvSpPr>
                  <a:spLocks/>
                </p:cNvSpPr>
                <p:nvPr/>
              </p:nvSpPr>
              <p:spPr bwMode="auto">
                <a:xfrm>
                  <a:off x="3316" y="2339"/>
                  <a:ext cx="126" cy="253"/>
                </a:xfrm>
                <a:custGeom>
                  <a:avLst/>
                  <a:gdLst>
                    <a:gd name="T0" fmla="*/ 0 w 126"/>
                    <a:gd name="T1" fmla="*/ 0 h 253"/>
                    <a:gd name="T2" fmla="*/ 126 w 126"/>
                    <a:gd name="T3" fmla="*/ 126 h 253"/>
                    <a:gd name="T4" fmla="*/ 0 w 126"/>
                    <a:gd name="T5" fmla="*/ 253 h 253"/>
                  </a:gdLst>
                  <a:ahLst/>
                  <a:cxnLst>
                    <a:cxn ang="0">
                      <a:pos x="T0" y="T1"/>
                    </a:cxn>
                    <a:cxn ang="0">
                      <a:pos x="T2" y="T3"/>
                    </a:cxn>
                    <a:cxn ang="0">
                      <a:pos x="T4" y="T5"/>
                    </a:cxn>
                  </a:cxnLst>
                  <a:rect l="0" t="0" r="r" b="b"/>
                  <a:pathLst>
                    <a:path w="126" h="253">
                      <a:moveTo>
                        <a:pt x="0" y="0"/>
                      </a:moveTo>
                      <a:lnTo>
                        <a:pt x="126" y="126"/>
                      </a:lnTo>
                      <a:lnTo>
                        <a:pt x="0" y="25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600"/>
                </a:p>
              </p:txBody>
            </p:sp>
          </p:grpSp>
        </p:grpSp>
      </p:grpSp>
      <p:grpSp>
        <p:nvGrpSpPr>
          <p:cNvPr id="67" name="Group 66"/>
          <p:cNvGrpSpPr/>
          <p:nvPr/>
        </p:nvGrpSpPr>
        <p:grpSpPr>
          <a:xfrm>
            <a:off x="648861" y="2841145"/>
            <a:ext cx="10622826" cy="538836"/>
            <a:chOff x="459485" y="3268492"/>
            <a:chExt cx="10835835" cy="549641"/>
          </a:xfrm>
        </p:grpSpPr>
        <p:sp>
          <p:nvSpPr>
            <p:cNvPr id="21" name="Content Placeholder 2"/>
            <p:cNvSpPr txBox="1">
              <a:spLocks/>
            </p:cNvSpPr>
            <p:nvPr/>
          </p:nvSpPr>
          <p:spPr>
            <a:xfrm>
              <a:off x="1029716" y="3298963"/>
              <a:ext cx="10265604" cy="488699"/>
            </a:xfrm>
            <a:prstGeom prst="rect">
              <a:avLst/>
            </a:prstGeom>
          </p:spPr>
          <p:txBody>
            <a:bodyPr vert="horz" wrap="square" lIns="143428" tIns="89642" rIns="143428" bIns="89642" rtlCol="0" anchor="ctr"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000"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Never use random numbers, </a:t>
              </a:r>
              <a:r>
                <a:rPr lang="en-US" sz="2000" dirty="0" err="1">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DateTime.UtcNow</a:t>
              </a:r>
              <a:r>
                <a:rPr lang="en-US" sz="2000"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 </a:t>
              </a:r>
              <a:r>
                <a:rPr lang="en-US" sz="2000" dirty="0" err="1">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Guid.NewGuid</a:t>
              </a:r>
              <a:r>
                <a:rPr lang="en-US" sz="2000"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 etc.</a:t>
              </a:r>
            </a:p>
          </p:txBody>
        </p:sp>
        <p:grpSp>
          <p:nvGrpSpPr>
            <p:cNvPr id="46" name="Group 45"/>
            <p:cNvGrpSpPr/>
            <p:nvPr/>
          </p:nvGrpSpPr>
          <p:grpSpPr>
            <a:xfrm>
              <a:off x="459485" y="3268492"/>
              <a:ext cx="549641" cy="549641"/>
              <a:chOff x="451865" y="1195339"/>
              <a:chExt cx="666750" cy="666750"/>
            </a:xfrm>
          </p:grpSpPr>
          <p:sp>
            <p:nvSpPr>
              <p:cNvPr id="47" name="Oval 46"/>
              <p:cNvSpPr/>
              <p:nvPr/>
            </p:nvSpPr>
            <p:spPr bwMode="auto">
              <a:xfrm>
                <a:off x="451865" y="1195339"/>
                <a:ext cx="666750" cy="66675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8" name="Group 11"/>
              <p:cNvGrpSpPr>
                <a:grpSpLocks noChangeAspect="1"/>
              </p:cNvGrpSpPr>
              <p:nvPr/>
            </p:nvGrpSpPr>
            <p:grpSpPr bwMode="auto">
              <a:xfrm>
                <a:off x="624134" y="1369496"/>
                <a:ext cx="322213" cy="318437"/>
                <a:chOff x="3186" y="2339"/>
                <a:chExt cx="256" cy="253"/>
              </a:xfrm>
            </p:grpSpPr>
            <p:sp>
              <p:nvSpPr>
                <p:cNvPr id="49" name="Line 12"/>
                <p:cNvSpPr>
                  <a:spLocks noChangeShapeType="1"/>
                </p:cNvSpPr>
                <p:nvPr/>
              </p:nvSpPr>
              <p:spPr bwMode="auto">
                <a:xfrm>
                  <a:off x="3186" y="2465"/>
                  <a:ext cx="250"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600"/>
                </a:p>
              </p:txBody>
            </p:sp>
            <p:sp>
              <p:nvSpPr>
                <p:cNvPr id="50" name="Freeform 13"/>
                <p:cNvSpPr>
                  <a:spLocks/>
                </p:cNvSpPr>
                <p:nvPr/>
              </p:nvSpPr>
              <p:spPr bwMode="auto">
                <a:xfrm>
                  <a:off x="3316" y="2339"/>
                  <a:ext cx="126" cy="253"/>
                </a:xfrm>
                <a:custGeom>
                  <a:avLst/>
                  <a:gdLst>
                    <a:gd name="T0" fmla="*/ 0 w 126"/>
                    <a:gd name="T1" fmla="*/ 0 h 253"/>
                    <a:gd name="T2" fmla="*/ 126 w 126"/>
                    <a:gd name="T3" fmla="*/ 126 h 253"/>
                    <a:gd name="T4" fmla="*/ 0 w 126"/>
                    <a:gd name="T5" fmla="*/ 253 h 253"/>
                  </a:gdLst>
                  <a:ahLst/>
                  <a:cxnLst>
                    <a:cxn ang="0">
                      <a:pos x="T0" y="T1"/>
                    </a:cxn>
                    <a:cxn ang="0">
                      <a:pos x="T2" y="T3"/>
                    </a:cxn>
                    <a:cxn ang="0">
                      <a:pos x="T4" y="T5"/>
                    </a:cxn>
                  </a:cxnLst>
                  <a:rect l="0" t="0" r="r" b="b"/>
                  <a:pathLst>
                    <a:path w="126" h="253">
                      <a:moveTo>
                        <a:pt x="0" y="0"/>
                      </a:moveTo>
                      <a:lnTo>
                        <a:pt x="126" y="126"/>
                      </a:lnTo>
                      <a:lnTo>
                        <a:pt x="0" y="25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600"/>
                </a:p>
              </p:txBody>
            </p:sp>
          </p:grpSp>
        </p:grpSp>
      </p:grpSp>
      <p:grpSp>
        <p:nvGrpSpPr>
          <p:cNvPr id="51" name="Group 50">
            <a:extLst>
              <a:ext uri="{FF2B5EF4-FFF2-40B4-BE49-F238E27FC236}">
                <a16:creationId xmlns:a16="http://schemas.microsoft.com/office/drawing/2014/main" id="{BB9741B8-3031-48FA-A8EF-F16923D813F4}"/>
              </a:ext>
            </a:extLst>
          </p:cNvPr>
          <p:cNvGrpSpPr/>
          <p:nvPr/>
        </p:nvGrpSpPr>
        <p:grpSpPr>
          <a:xfrm>
            <a:off x="1207879" y="3323744"/>
            <a:ext cx="10622826" cy="538836"/>
            <a:chOff x="459485" y="3268492"/>
            <a:chExt cx="10835835" cy="549641"/>
          </a:xfrm>
        </p:grpSpPr>
        <p:sp>
          <p:nvSpPr>
            <p:cNvPr id="52" name="Content Placeholder 2">
              <a:extLst>
                <a:ext uri="{FF2B5EF4-FFF2-40B4-BE49-F238E27FC236}">
                  <a16:creationId xmlns:a16="http://schemas.microsoft.com/office/drawing/2014/main" id="{BFE809E0-8659-43A5-BCE2-862F48756C96}"/>
                </a:ext>
              </a:extLst>
            </p:cNvPr>
            <p:cNvSpPr txBox="1">
              <a:spLocks/>
            </p:cNvSpPr>
            <p:nvPr/>
          </p:nvSpPr>
          <p:spPr>
            <a:xfrm>
              <a:off x="1029716" y="3298963"/>
              <a:ext cx="10265604" cy="488699"/>
            </a:xfrm>
            <a:prstGeom prst="rect">
              <a:avLst/>
            </a:prstGeom>
          </p:spPr>
          <p:txBody>
            <a:bodyPr vert="horz" wrap="square" lIns="143428" tIns="89642" rIns="143428" bIns="89642" rtlCol="0" anchor="ctr"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000" dirty="0">
                  <a:gradFill>
                    <a:gsLst>
                      <a:gs pos="0">
                        <a:schemeClr val="tx2">
                          <a:lumMod val="75000"/>
                        </a:schemeClr>
                      </a:gs>
                      <a:gs pos="0">
                        <a:schemeClr val="tx2"/>
                      </a:gs>
                    </a:gsLst>
                    <a:lin ang="5400000" scaled="0"/>
                  </a:gradFill>
                  <a:latin typeface="Segoe UI Semibold" panose="020B0702040204020203" pitchFamily="34" charset="0"/>
                  <a:cs typeface="Segoe UI Semibold" panose="020B0702040204020203" pitchFamily="34" charset="0"/>
                </a:rPr>
                <a:t>Use </a:t>
              </a:r>
              <a:r>
                <a:rPr lang="en-US" sz="2000" dirty="0" err="1">
                  <a:gradFill>
                    <a:gsLst>
                      <a:gs pos="0">
                        <a:schemeClr val="tx2">
                          <a:lumMod val="75000"/>
                        </a:schemeClr>
                      </a:gs>
                      <a:gs pos="0">
                        <a:schemeClr val="tx2"/>
                      </a:gs>
                    </a:gsLst>
                    <a:lin ang="5400000" scaled="0"/>
                  </a:gradFill>
                  <a:latin typeface="Segoe UI Semibold" panose="020B0702040204020203" pitchFamily="34" charset="0"/>
                  <a:cs typeface="Segoe UI Semibold" panose="020B0702040204020203" pitchFamily="34" charset="0"/>
                </a:rPr>
                <a:t>DurableOrchestrationContext.CurrentUtcDateTime</a:t>
              </a:r>
              <a:endParaRPr lang="en-US" sz="2000" dirty="0">
                <a:gradFill>
                  <a:gsLst>
                    <a:gs pos="0">
                      <a:schemeClr val="tx2">
                        <a:lumMod val="75000"/>
                      </a:schemeClr>
                    </a:gs>
                    <a:gs pos="0">
                      <a:schemeClr val="tx2"/>
                    </a:gs>
                  </a:gsLst>
                  <a:lin ang="5400000" scaled="0"/>
                </a:gradFill>
                <a:latin typeface="Segoe UI Semibold" panose="020B0702040204020203" pitchFamily="34" charset="0"/>
                <a:cs typeface="Segoe UI Semibold" panose="020B0702040204020203" pitchFamily="34" charset="0"/>
              </a:endParaRPr>
            </a:p>
          </p:txBody>
        </p:sp>
        <p:grpSp>
          <p:nvGrpSpPr>
            <p:cNvPr id="53" name="Group 52">
              <a:extLst>
                <a:ext uri="{FF2B5EF4-FFF2-40B4-BE49-F238E27FC236}">
                  <a16:creationId xmlns:a16="http://schemas.microsoft.com/office/drawing/2014/main" id="{C30BCA3D-3616-485B-9264-BAF2143FB2F5}"/>
                </a:ext>
              </a:extLst>
            </p:cNvPr>
            <p:cNvGrpSpPr/>
            <p:nvPr/>
          </p:nvGrpSpPr>
          <p:grpSpPr>
            <a:xfrm>
              <a:off x="459485" y="3268492"/>
              <a:ext cx="549641" cy="549641"/>
              <a:chOff x="451865" y="1195339"/>
              <a:chExt cx="666750" cy="666750"/>
            </a:xfrm>
          </p:grpSpPr>
          <p:sp>
            <p:nvSpPr>
              <p:cNvPr id="54" name="Oval 53">
                <a:extLst>
                  <a:ext uri="{FF2B5EF4-FFF2-40B4-BE49-F238E27FC236}">
                    <a16:creationId xmlns:a16="http://schemas.microsoft.com/office/drawing/2014/main" id="{0F63DD4C-DFC5-4D6A-934E-FD4667B00A71}"/>
                  </a:ext>
                </a:extLst>
              </p:cNvPr>
              <p:cNvSpPr/>
              <p:nvPr/>
            </p:nvSpPr>
            <p:spPr bwMode="auto">
              <a:xfrm>
                <a:off x="451865" y="1195339"/>
                <a:ext cx="666750" cy="66675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6" name="Line 12">
                <a:extLst>
                  <a:ext uri="{FF2B5EF4-FFF2-40B4-BE49-F238E27FC236}">
                    <a16:creationId xmlns:a16="http://schemas.microsoft.com/office/drawing/2014/main" id="{E252C30E-CB49-4278-93C4-05F08D0A3C8E}"/>
                  </a:ext>
                </a:extLst>
              </p:cNvPr>
              <p:cNvSpPr>
                <a:spLocks noChangeShapeType="1"/>
              </p:cNvSpPr>
              <p:nvPr/>
            </p:nvSpPr>
            <p:spPr bwMode="auto">
              <a:xfrm>
                <a:off x="624134" y="1528084"/>
                <a:ext cx="314661"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600"/>
              </a:p>
            </p:txBody>
          </p:sp>
        </p:grpSp>
      </p:grpSp>
      <p:grpSp>
        <p:nvGrpSpPr>
          <p:cNvPr id="90" name="Group 89">
            <a:extLst>
              <a:ext uri="{FF2B5EF4-FFF2-40B4-BE49-F238E27FC236}">
                <a16:creationId xmlns:a16="http://schemas.microsoft.com/office/drawing/2014/main" id="{446A2195-91C9-45AD-B0A6-42CFDFA00FF4}"/>
              </a:ext>
            </a:extLst>
          </p:cNvPr>
          <p:cNvGrpSpPr/>
          <p:nvPr/>
        </p:nvGrpSpPr>
        <p:grpSpPr>
          <a:xfrm>
            <a:off x="1207879" y="4472892"/>
            <a:ext cx="10622826" cy="538836"/>
            <a:chOff x="459485" y="3268492"/>
            <a:chExt cx="10835835" cy="549641"/>
          </a:xfrm>
        </p:grpSpPr>
        <p:sp>
          <p:nvSpPr>
            <p:cNvPr id="91" name="Content Placeholder 2">
              <a:extLst>
                <a:ext uri="{FF2B5EF4-FFF2-40B4-BE49-F238E27FC236}">
                  <a16:creationId xmlns:a16="http://schemas.microsoft.com/office/drawing/2014/main" id="{F678B626-C74E-4160-981E-06CED7CF5B71}"/>
                </a:ext>
              </a:extLst>
            </p:cNvPr>
            <p:cNvSpPr txBox="1">
              <a:spLocks/>
            </p:cNvSpPr>
            <p:nvPr/>
          </p:nvSpPr>
          <p:spPr>
            <a:xfrm>
              <a:off x="1029716" y="3298963"/>
              <a:ext cx="10265604" cy="488699"/>
            </a:xfrm>
            <a:prstGeom prst="rect">
              <a:avLst/>
            </a:prstGeom>
          </p:spPr>
          <p:txBody>
            <a:bodyPr vert="horz" wrap="square" lIns="143428" tIns="89642" rIns="143428" bIns="89642" rtlCol="0" anchor="ctr"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000" dirty="0">
                  <a:solidFill>
                    <a:schemeClr val="tx2"/>
                  </a:solidFill>
                  <a:latin typeface="Segoe UI Semibold" panose="020B0702040204020203" pitchFamily="34" charset="0"/>
                  <a:cs typeface="Segoe UI Semibold" panose="020B0702040204020203" pitchFamily="34" charset="0"/>
                </a:rPr>
                <a:t>Do I/O in activity functions</a:t>
              </a:r>
            </a:p>
          </p:txBody>
        </p:sp>
        <p:grpSp>
          <p:nvGrpSpPr>
            <p:cNvPr id="92" name="Group 91">
              <a:extLst>
                <a:ext uri="{FF2B5EF4-FFF2-40B4-BE49-F238E27FC236}">
                  <a16:creationId xmlns:a16="http://schemas.microsoft.com/office/drawing/2014/main" id="{93BD1F2E-1FC5-4910-8E8B-E8E9C3D9A17B}"/>
                </a:ext>
              </a:extLst>
            </p:cNvPr>
            <p:cNvGrpSpPr/>
            <p:nvPr/>
          </p:nvGrpSpPr>
          <p:grpSpPr>
            <a:xfrm>
              <a:off x="459485" y="3268492"/>
              <a:ext cx="549641" cy="549641"/>
              <a:chOff x="451865" y="1195339"/>
              <a:chExt cx="666750" cy="666750"/>
            </a:xfrm>
          </p:grpSpPr>
          <p:sp>
            <p:nvSpPr>
              <p:cNvPr id="93" name="Oval 92">
                <a:extLst>
                  <a:ext uri="{FF2B5EF4-FFF2-40B4-BE49-F238E27FC236}">
                    <a16:creationId xmlns:a16="http://schemas.microsoft.com/office/drawing/2014/main" id="{B0F98FAD-24B1-4138-B2D6-582744C4D72D}"/>
                  </a:ext>
                </a:extLst>
              </p:cNvPr>
              <p:cNvSpPr/>
              <p:nvPr/>
            </p:nvSpPr>
            <p:spPr bwMode="auto">
              <a:xfrm>
                <a:off x="451865" y="1195339"/>
                <a:ext cx="666750" cy="66675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95" name="Line 12">
                <a:extLst>
                  <a:ext uri="{FF2B5EF4-FFF2-40B4-BE49-F238E27FC236}">
                    <a16:creationId xmlns:a16="http://schemas.microsoft.com/office/drawing/2014/main" id="{F177F0E4-4C77-4D30-8568-F53DC1438BB5}"/>
                  </a:ext>
                </a:extLst>
              </p:cNvPr>
              <p:cNvSpPr>
                <a:spLocks noChangeShapeType="1"/>
              </p:cNvSpPr>
              <p:nvPr/>
            </p:nvSpPr>
            <p:spPr bwMode="auto">
              <a:xfrm>
                <a:off x="624134" y="1528084"/>
                <a:ext cx="314661"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600"/>
              </a:p>
            </p:txBody>
          </p:sp>
        </p:grpSp>
      </p:grpSp>
      <p:grpSp>
        <p:nvGrpSpPr>
          <p:cNvPr id="97" name="Group 96">
            <a:extLst>
              <a:ext uri="{FF2B5EF4-FFF2-40B4-BE49-F238E27FC236}">
                <a16:creationId xmlns:a16="http://schemas.microsoft.com/office/drawing/2014/main" id="{E39504C3-3138-42D1-999D-5BD06EF68C4F}"/>
              </a:ext>
            </a:extLst>
          </p:cNvPr>
          <p:cNvGrpSpPr/>
          <p:nvPr/>
        </p:nvGrpSpPr>
        <p:grpSpPr>
          <a:xfrm>
            <a:off x="1187695" y="5666689"/>
            <a:ext cx="10622826" cy="538836"/>
            <a:chOff x="459485" y="3268492"/>
            <a:chExt cx="10835835" cy="549641"/>
          </a:xfrm>
        </p:grpSpPr>
        <p:sp>
          <p:nvSpPr>
            <p:cNvPr id="98" name="Content Placeholder 2">
              <a:extLst>
                <a:ext uri="{FF2B5EF4-FFF2-40B4-BE49-F238E27FC236}">
                  <a16:creationId xmlns:a16="http://schemas.microsoft.com/office/drawing/2014/main" id="{39302346-2D30-4FBC-BFFE-E730E9F24680}"/>
                </a:ext>
              </a:extLst>
            </p:cNvPr>
            <p:cNvSpPr txBox="1">
              <a:spLocks/>
            </p:cNvSpPr>
            <p:nvPr/>
          </p:nvSpPr>
          <p:spPr>
            <a:xfrm>
              <a:off x="1029716" y="3298963"/>
              <a:ext cx="10265604" cy="488699"/>
            </a:xfrm>
            <a:prstGeom prst="rect">
              <a:avLst/>
            </a:prstGeom>
          </p:spPr>
          <p:txBody>
            <a:bodyPr vert="horz" wrap="square" lIns="143428" tIns="89642" rIns="143428" bIns="89642" rtlCol="0" anchor="ctr"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2000" dirty="0">
                  <a:solidFill>
                    <a:schemeClr val="tx2"/>
                  </a:solidFill>
                  <a:latin typeface="Segoe UI Semibold" panose="020B0702040204020203" pitchFamily="34" charset="0"/>
                  <a:cs typeface="Segoe UI Semibold" panose="020B0702040204020203" pitchFamily="34" charset="0"/>
                </a:rPr>
                <a:t>Use </a:t>
              </a:r>
              <a:r>
                <a:rPr lang="en-US" sz="2000" dirty="0" err="1">
                  <a:solidFill>
                    <a:schemeClr val="tx2"/>
                  </a:solidFill>
                  <a:latin typeface="Segoe UI Semibold" panose="020B0702040204020203" pitchFamily="34" charset="0"/>
                  <a:cs typeface="Segoe UI Semibold" panose="020B0702040204020203" pitchFamily="34" charset="0"/>
                </a:rPr>
                <a:t>DurableOrchestrationContext.ContinueAsNew</a:t>
              </a:r>
              <a:r>
                <a:rPr lang="en-US" sz="2000" dirty="0">
                  <a:solidFill>
                    <a:schemeClr val="tx2"/>
                  </a:solidFill>
                  <a:latin typeface="Segoe UI Semibold" panose="020B0702040204020203" pitchFamily="34" charset="0"/>
                  <a:cs typeface="Segoe UI Semibold" panose="020B0702040204020203" pitchFamily="34" charset="0"/>
                </a:rPr>
                <a:t>()</a:t>
              </a:r>
            </a:p>
          </p:txBody>
        </p:sp>
        <p:grpSp>
          <p:nvGrpSpPr>
            <p:cNvPr id="99" name="Group 98">
              <a:extLst>
                <a:ext uri="{FF2B5EF4-FFF2-40B4-BE49-F238E27FC236}">
                  <a16:creationId xmlns:a16="http://schemas.microsoft.com/office/drawing/2014/main" id="{9F6ABC38-B161-4CCB-9C82-2FC08254258E}"/>
                </a:ext>
              </a:extLst>
            </p:cNvPr>
            <p:cNvGrpSpPr/>
            <p:nvPr/>
          </p:nvGrpSpPr>
          <p:grpSpPr>
            <a:xfrm>
              <a:off x="459485" y="3268492"/>
              <a:ext cx="549641" cy="549641"/>
              <a:chOff x="451865" y="1195339"/>
              <a:chExt cx="666750" cy="666750"/>
            </a:xfrm>
          </p:grpSpPr>
          <p:sp>
            <p:nvSpPr>
              <p:cNvPr id="100" name="Oval 99">
                <a:extLst>
                  <a:ext uri="{FF2B5EF4-FFF2-40B4-BE49-F238E27FC236}">
                    <a16:creationId xmlns:a16="http://schemas.microsoft.com/office/drawing/2014/main" id="{E946C69E-2024-4593-8B1B-27F3605BF852}"/>
                  </a:ext>
                </a:extLst>
              </p:cNvPr>
              <p:cNvSpPr/>
              <p:nvPr/>
            </p:nvSpPr>
            <p:spPr bwMode="auto">
              <a:xfrm>
                <a:off x="451865" y="1195339"/>
                <a:ext cx="666750" cy="66675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2" name="Line 12">
                <a:extLst>
                  <a:ext uri="{FF2B5EF4-FFF2-40B4-BE49-F238E27FC236}">
                    <a16:creationId xmlns:a16="http://schemas.microsoft.com/office/drawing/2014/main" id="{DE3C470B-2730-42F1-8847-B3B456C218AF}"/>
                  </a:ext>
                </a:extLst>
              </p:cNvPr>
              <p:cNvSpPr>
                <a:spLocks noChangeShapeType="1"/>
              </p:cNvSpPr>
              <p:nvPr/>
            </p:nvSpPr>
            <p:spPr bwMode="auto">
              <a:xfrm>
                <a:off x="624134" y="1528084"/>
                <a:ext cx="314661"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600"/>
              </a:p>
            </p:txBody>
          </p:sp>
        </p:grpSp>
      </p:grpSp>
    </p:spTree>
    <p:extLst>
      <p:ext uri="{BB962C8B-B14F-4D97-AF65-F5344CB8AC3E}">
        <p14:creationId xmlns:p14="http://schemas.microsoft.com/office/powerpoint/2010/main" val="148847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7"/>
                                        </p:tgtEl>
                                        <p:attrNameLst>
                                          <p:attrName>style.visibility</p:attrName>
                                        </p:attrNameLst>
                                      </p:cBhvr>
                                      <p:to>
                                        <p:strVal val="visible"/>
                                      </p:to>
                                    </p:set>
                                    <p:anim calcmode="lin" valueType="num">
                                      <p:cBhvr additive="base">
                                        <p:cTn id="13" dur="500" fill="hold"/>
                                        <p:tgtEl>
                                          <p:spTgt spid="67"/>
                                        </p:tgtEl>
                                        <p:attrNameLst>
                                          <p:attrName>ppt_x</p:attrName>
                                        </p:attrNameLst>
                                      </p:cBhvr>
                                      <p:tavLst>
                                        <p:tav tm="0">
                                          <p:val>
                                            <p:strVal val="0-#ppt_w/2"/>
                                          </p:val>
                                        </p:tav>
                                        <p:tav tm="100000">
                                          <p:val>
                                            <p:strVal val="#ppt_x"/>
                                          </p:val>
                                        </p:tav>
                                      </p:tavLst>
                                    </p:anim>
                                    <p:anim calcmode="lin" valueType="num">
                                      <p:cBhvr additive="base">
                                        <p:cTn id="14" dur="500" fill="hold"/>
                                        <p:tgtEl>
                                          <p:spTgt spid="67"/>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150"/>
                                  </p:stCondLst>
                                  <p:childTnLst>
                                    <p:set>
                                      <p:cBhvr>
                                        <p:cTn id="16" dur="1" fill="hold">
                                          <p:stCondLst>
                                            <p:cond delay="0"/>
                                          </p:stCondLst>
                                        </p:cTn>
                                        <p:tgtEl>
                                          <p:spTgt spid="70"/>
                                        </p:tgtEl>
                                        <p:attrNameLst>
                                          <p:attrName>style.visibility</p:attrName>
                                        </p:attrNameLst>
                                      </p:cBhvr>
                                      <p:to>
                                        <p:strVal val="visible"/>
                                      </p:to>
                                    </p:set>
                                    <p:anim calcmode="lin" valueType="num">
                                      <p:cBhvr additive="base">
                                        <p:cTn id="17" dur="500" fill="hold"/>
                                        <p:tgtEl>
                                          <p:spTgt spid="70"/>
                                        </p:tgtEl>
                                        <p:attrNameLst>
                                          <p:attrName>ppt_x</p:attrName>
                                        </p:attrNameLst>
                                      </p:cBhvr>
                                      <p:tavLst>
                                        <p:tav tm="0">
                                          <p:val>
                                            <p:strVal val="0-#ppt_w/2"/>
                                          </p:val>
                                        </p:tav>
                                        <p:tav tm="100000">
                                          <p:val>
                                            <p:strVal val="#ppt_x"/>
                                          </p:val>
                                        </p:tav>
                                      </p:tavLst>
                                    </p:anim>
                                    <p:anim calcmode="lin" valueType="num">
                                      <p:cBhvr additive="base">
                                        <p:cTn id="18" dur="500" fill="hold"/>
                                        <p:tgtEl>
                                          <p:spTgt spid="70"/>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150"/>
                                  </p:stCondLst>
                                  <p:childTnLst>
                                    <p:set>
                                      <p:cBhvr>
                                        <p:cTn id="20" dur="1" fill="hold">
                                          <p:stCondLst>
                                            <p:cond delay="0"/>
                                          </p:stCondLst>
                                        </p:cTn>
                                        <p:tgtEl>
                                          <p:spTgt spid="69"/>
                                        </p:tgtEl>
                                        <p:attrNameLst>
                                          <p:attrName>style.visibility</p:attrName>
                                        </p:attrNameLst>
                                      </p:cBhvr>
                                      <p:to>
                                        <p:strVal val="visible"/>
                                      </p:to>
                                    </p:set>
                                    <p:anim calcmode="lin" valueType="num">
                                      <p:cBhvr additive="base">
                                        <p:cTn id="21" dur="500" fill="hold"/>
                                        <p:tgtEl>
                                          <p:spTgt spid="69"/>
                                        </p:tgtEl>
                                        <p:attrNameLst>
                                          <p:attrName>ppt_x</p:attrName>
                                        </p:attrNameLst>
                                      </p:cBhvr>
                                      <p:tavLst>
                                        <p:tav tm="0">
                                          <p:val>
                                            <p:strVal val="0-#ppt_w/2"/>
                                          </p:val>
                                        </p:tav>
                                        <p:tav tm="100000">
                                          <p:val>
                                            <p:strVal val="#ppt_x"/>
                                          </p:val>
                                        </p:tav>
                                      </p:tavLst>
                                    </p:anim>
                                    <p:anim calcmode="lin" valueType="num">
                                      <p:cBhvr additive="base">
                                        <p:cTn id="22" dur="500" fill="hold"/>
                                        <p:tgtEl>
                                          <p:spTgt spid="69"/>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anim calcmode="lin" valueType="num">
                                      <p:cBhvr additive="base">
                                        <p:cTn id="27" dur="500" fill="hold"/>
                                        <p:tgtEl>
                                          <p:spTgt spid="51"/>
                                        </p:tgtEl>
                                        <p:attrNameLst>
                                          <p:attrName>ppt_x</p:attrName>
                                        </p:attrNameLst>
                                      </p:cBhvr>
                                      <p:tavLst>
                                        <p:tav tm="0">
                                          <p:val>
                                            <p:strVal val="0-#ppt_w/2"/>
                                          </p:val>
                                        </p:tav>
                                        <p:tav tm="100000">
                                          <p:val>
                                            <p:strVal val="#ppt_x"/>
                                          </p:val>
                                        </p:tav>
                                      </p:tavLst>
                                    </p:anim>
                                    <p:anim calcmode="lin" valueType="num">
                                      <p:cBhvr additive="base">
                                        <p:cTn id="28" dur="500" fill="hold"/>
                                        <p:tgtEl>
                                          <p:spTgt spid="51"/>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 presetClass="entr" presetSubtype="8" fill="hold" nodeType="afterEffect">
                                  <p:stCondLst>
                                    <p:cond delay="0"/>
                                  </p:stCondLst>
                                  <p:childTnLst>
                                    <p:set>
                                      <p:cBhvr>
                                        <p:cTn id="31" dur="1" fill="hold">
                                          <p:stCondLst>
                                            <p:cond delay="0"/>
                                          </p:stCondLst>
                                        </p:cTn>
                                        <p:tgtEl>
                                          <p:spTgt spid="90"/>
                                        </p:tgtEl>
                                        <p:attrNameLst>
                                          <p:attrName>style.visibility</p:attrName>
                                        </p:attrNameLst>
                                      </p:cBhvr>
                                      <p:to>
                                        <p:strVal val="visible"/>
                                      </p:to>
                                    </p:set>
                                    <p:anim calcmode="lin" valueType="num">
                                      <p:cBhvr additive="base">
                                        <p:cTn id="32" dur="500" fill="hold"/>
                                        <p:tgtEl>
                                          <p:spTgt spid="90"/>
                                        </p:tgtEl>
                                        <p:attrNameLst>
                                          <p:attrName>ppt_x</p:attrName>
                                        </p:attrNameLst>
                                      </p:cBhvr>
                                      <p:tavLst>
                                        <p:tav tm="0">
                                          <p:val>
                                            <p:strVal val="0-#ppt_w/2"/>
                                          </p:val>
                                        </p:tav>
                                        <p:tav tm="100000">
                                          <p:val>
                                            <p:strVal val="#ppt_x"/>
                                          </p:val>
                                        </p:tav>
                                      </p:tavLst>
                                    </p:anim>
                                    <p:anim calcmode="lin" valueType="num">
                                      <p:cBhvr additive="base">
                                        <p:cTn id="33" dur="500" fill="hold"/>
                                        <p:tgtEl>
                                          <p:spTgt spid="90"/>
                                        </p:tgtEl>
                                        <p:attrNameLst>
                                          <p:attrName>ppt_y</p:attrName>
                                        </p:attrNameLst>
                                      </p:cBhvr>
                                      <p:tavLst>
                                        <p:tav tm="0">
                                          <p:val>
                                            <p:strVal val="#ppt_y"/>
                                          </p:val>
                                        </p:tav>
                                        <p:tav tm="100000">
                                          <p:val>
                                            <p:strVal val="#ppt_y"/>
                                          </p:val>
                                        </p:tav>
                                      </p:tavLst>
                                    </p:anim>
                                  </p:childTnLst>
                                </p:cTn>
                              </p:par>
                            </p:childTnLst>
                          </p:cTn>
                        </p:par>
                        <p:par>
                          <p:cTn id="34" fill="hold">
                            <p:stCondLst>
                              <p:cond delay="1000"/>
                            </p:stCondLst>
                            <p:childTnLst>
                              <p:par>
                                <p:cTn id="35" presetID="2" presetClass="entr" presetSubtype="8" fill="hold" nodeType="afterEffect">
                                  <p:stCondLst>
                                    <p:cond delay="0"/>
                                  </p:stCondLst>
                                  <p:childTnLst>
                                    <p:set>
                                      <p:cBhvr>
                                        <p:cTn id="36" dur="1" fill="hold">
                                          <p:stCondLst>
                                            <p:cond delay="0"/>
                                          </p:stCondLst>
                                        </p:cTn>
                                        <p:tgtEl>
                                          <p:spTgt spid="97"/>
                                        </p:tgtEl>
                                        <p:attrNameLst>
                                          <p:attrName>style.visibility</p:attrName>
                                        </p:attrNameLst>
                                      </p:cBhvr>
                                      <p:to>
                                        <p:strVal val="visible"/>
                                      </p:to>
                                    </p:set>
                                    <p:anim calcmode="lin" valueType="num">
                                      <p:cBhvr additive="base">
                                        <p:cTn id="37" dur="500" fill="hold"/>
                                        <p:tgtEl>
                                          <p:spTgt spid="97"/>
                                        </p:tgtEl>
                                        <p:attrNameLst>
                                          <p:attrName>ppt_x</p:attrName>
                                        </p:attrNameLst>
                                      </p:cBhvr>
                                      <p:tavLst>
                                        <p:tav tm="0">
                                          <p:val>
                                            <p:strVal val="0-#ppt_w/2"/>
                                          </p:val>
                                        </p:tav>
                                        <p:tav tm="100000">
                                          <p:val>
                                            <p:strVal val="#ppt_x"/>
                                          </p:val>
                                        </p:tav>
                                      </p:tavLst>
                                    </p:anim>
                                    <p:anim calcmode="lin" valueType="num">
                                      <p:cBhvr additive="base">
                                        <p:cTn id="38" dur="500" fill="hold"/>
                                        <p:tgtEl>
                                          <p:spTgt spid="9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1FDD9B65-1916-F54E-A6CE-DD3D38CF3BD2}"/>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0"/>
            <a:ext cx="12192000" cy="2030506"/>
          </a:xfrm>
          <a:prstGeom prst="rect">
            <a:avLst/>
          </a:prstGeom>
        </p:spPr>
      </p:pic>
      <p:pic>
        <p:nvPicPr>
          <p:cNvPr id="7" name="Afbeelding 6">
            <a:extLst>
              <a:ext uri="{FF2B5EF4-FFF2-40B4-BE49-F238E27FC236}">
                <a16:creationId xmlns:a16="http://schemas.microsoft.com/office/drawing/2014/main" id="{3EF6D932-D4FA-2549-A120-2BE8E37DBE2B}"/>
              </a:ext>
            </a:extLst>
          </p:cNvPr>
          <p:cNvPicPr>
            <a:picLocks noChangeAspect="1"/>
          </p:cNvPicPr>
          <p:nvPr/>
        </p:nvPicPr>
        <p:blipFill>
          <a:blip r:embed="rId3"/>
          <a:stretch>
            <a:fillRect/>
          </a:stretch>
        </p:blipFill>
        <p:spPr>
          <a:xfrm>
            <a:off x="10635072" y="327003"/>
            <a:ext cx="1211084" cy="1376500"/>
          </a:xfrm>
          <a:prstGeom prst="rect">
            <a:avLst/>
          </a:prstGeom>
        </p:spPr>
      </p:pic>
      <p:sp>
        <p:nvSpPr>
          <p:cNvPr id="2" name="Title 1">
            <a:extLst>
              <a:ext uri="{FF2B5EF4-FFF2-40B4-BE49-F238E27FC236}">
                <a16:creationId xmlns:a16="http://schemas.microsoft.com/office/drawing/2014/main" id="{9C45BF16-8DB3-4F6E-A2BC-514AE6F1571C}"/>
              </a:ext>
            </a:extLst>
          </p:cNvPr>
          <p:cNvSpPr>
            <a:spLocks noGrp="1"/>
          </p:cNvSpPr>
          <p:nvPr>
            <p:ph type="title" idx="4294967295"/>
          </p:nvPr>
        </p:nvSpPr>
        <p:spPr>
          <a:xfrm>
            <a:off x="660400" y="365125"/>
            <a:ext cx="10515600" cy="1325563"/>
          </a:xfrm>
        </p:spPr>
        <p:txBody>
          <a:bodyPr/>
          <a:lstStyle/>
          <a:p>
            <a:r>
              <a:rPr lang="nl-NL">
                <a:solidFill>
                  <a:schemeClr val="bg1"/>
                </a:solidFill>
                <a:latin typeface="Centrale Sans Bold"/>
              </a:rPr>
              <a:t>Demo: flight data api monitoring</a:t>
            </a:r>
          </a:p>
        </p:txBody>
      </p:sp>
      <p:sp>
        <p:nvSpPr>
          <p:cNvPr id="3" name="Content Placeholder 2">
            <a:extLst>
              <a:ext uri="{FF2B5EF4-FFF2-40B4-BE49-F238E27FC236}">
                <a16:creationId xmlns:a16="http://schemas.microsoft.com/office/drawing/2014/main" id="{DA567795-8A01-4EE5-A775-8519A6FB076F}"/>
              </a:ext>
            </a:extLst>
          </p:cNvPr>
          <p:cNvSpPr>
            <a:spLocks noGrp="1"/>
          </p:cNvSpPr>
          <p:nvPr>
            <p:ph idx="4294967295"/>
          </p:nvPr>
        </p:nvSpPr>
        <p:spPr>
          <a:xfrm>
            <a:off x="660400" y="2206566"/>
            <a:ext cx="10515600" cy="4351337"/>
          </a:xfrm>
        </p:spPr>
        <p:txBody>
          <a:bodyPr/>
          <a:lstStyle/>
          <a:p>
            <a:r>
              <a:rPr lang="nl-NL"/>
              <a:t>Looping</a:t>
            </a:r>
          </a:p>
          <a:p>
            <a:r>
              <a:rPr lang="nl-NL"/>
              <a:t>Time management</a:t>
            </a:r>
          </a:p>
        </p:txBody>
      </p:sp>
      <p:pic>
        <p:nvPicPr>
          <p:cNvPr id="8" name="Content Placeholder 5">
            <a:extLst>
              <a:ext uri="{FF2B5EF4-FFF2-40B4-BE49-F238E27FC236}">
                <a16:creationId xmlns:a16="http://schemas.microsoft.com/office/drawing/2014/main" id="{FC0BC85E-5CCF-4DB0-B0D0-93ABF6E57B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5173" y="3844090"/>
            <a:ext cx="1470663" cy="1470663"/>
          </a:xfrm>
          <a:prstGeom prst="rect">
            <a:avLst/>
          </a:prstGeom>
        </p:spPr>
      </p:pic>
      <p:pic>
        <p:nvPicPr>
          <p:cNvPr id="9" name="Content Placeholder 3">
            <a:extLst>
              <a:ext uri="{FF2B5EF4-FFF2-40B4-BE49-F238E27FC236}">
                <a16:creationId xmlns:a16="http://schemas.microsoft.com/office/drawing/2014/main" id="{F1634687-E12D-4C20-AF69-50A0601D2B75}"/>
              </a:ext>
            </a:extLst>
          </p:cNvPr>
          <p:cNvPicPr>
            <a:picLocks noChangeAspect="1"/>
          </p:cNvPicPr>
          <p:nvPr/>
        </p:nvPicPr>
        <p:blipFill>
          <a:blip r:embed="rId5"/>
          <a:stretch>
            <a:fillRect/>
          </a:stretch>
        </p:blipFill>
        <p:spPr>
          <a:xfrm>
            <a:off x="3790136" y="4158524"/>
            <a:ext cx="780738" cy="765256"/>
          </a:xfrm>
          <a:prstGeom prst="rect">
            <a:avLst/>
          </a:prstGeom>
        </p:spPr>
      </p:pic>
      <p:sp>
        <p:nvSpPr>
          <p:cNvPr id="10" name="Arrow: Right 9">
            <a:extLst>
              <a:ext uri="{FF2B5EF4-FFF2-40B4-BE49-F238E27FC236}">
                <a16:creationId xmlns:a16="http://schemas.microsoft.com/office/drawing/2014/main" id="{869D5370-B708-407D-9F09-FFAD8FE2C7AD}"/>
              </a:ext>
            </a:extLst>
          </p:cNvPr>
          <p:cNvSpPr/>
          <p:nvPr/>
        </p:nvSpPr>
        <p:spPr>
          <a:xfrm>
            <a:off x="2828189" y="3925195"/>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B1ABB22C-FDCA-4A6B-A625-B7BA74A7282D}"/>
              </a:ext>
            </a:extLst>
          </p:cNvPr>
          <p:cNvSpPr/>
          <p:nvPr/>
        </p:nvSpPr>
        <p:spPr>
          <a:xfrm>
            <a:off x="2828189" y="4310932"/>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469B8601-FB5D-4F70-9E8A-892DE5D13ACC}"/>
              </a:ext>
            </a:extLst>
          </p:cNvPr>
          <p:cNvSpPr/>
          <p:nvPr/>
        </p:nvSpPr>
        <p:spPr>
          <a:xfrm>
            <a:off x="2828189" y="4696669"/>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C26E9E8B-13E3-4A5B-BDF7-D615999FFF74}"/>
              </a:ext>
            </a:extLst>
          </p:cNvPr>
          <p:cNvSpPr/>
          <p:nvPr/>
        </p:nvSpPr>
        <p:spPr>
          <a:xfrm>
            <a:off x="2828189" y="5082406"/>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3995913-6398-4F75-9E7B-A8E395B3FBAF}"/>
              </a:ext>
            </a:extLst>
          </p:cNvPr>
          <p:cNvPicPr>
            <a:picLocks noChangeAspect="1"/>
          </p:cNvPicPr>
          <p:nvPr/>
        </p:nvPicPr>
        <p:blipFill>
          <a:blip r:embed="rId6"/>
          <a:stretch>
            <a:fillRect/>
          </a:stretch>
        </p:blipFill>
        <p:spPr>
          <a:xfrm>
            <a:off x="6096000" y="2385450"/>
            <a:ext cx="5665994" cy="4042998"/>
          </a:xfrm>
          <a:prstGeom prst="rect">
            <a:avLst/>
          </a:prstGeom>
        </p:spPr>
      </p:pic>
    </p:spTree>
    <p:extLst>
      <p:ext uri="{BB962C8B-B14F-4D97-AF65-F5344CB8AC3E}">
        <p14:creationId xmlns:p14="http://schemas.microsoft.com/office/powerpoint/2010/main" val="11047713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9A6E4A-99B2-4497-8535-FDE506B4BA2A}"/>
              </a:ext>
            </a:extLst>
          </p:cNvPr>
          <p:cNvPicPr>
            <a:picLocks noChangeAspect="1"/>
          </p:cNvPicPr>
          <p:nvPr/>
        </p:nvPicPr>
        <p:blipFill>
          <a:blip r:embed="rId2"/>
          <a:stretch>
            <a:fillRect/>
          </a:stretch>
        </p:blipFill>
        <p:spPr>
          <a:xfrm>
            <a:off x="4676775" y="681037"/>
            <a:ext cx="7200900" cy="5372100"/>
          </a:xfrm>
          <a:prstGeom prst="rect">
            <a:avLst/>
          </a:prstGeom>
        </p:spPr>
      </p:pic>
      <p:sp>
        <p:nvSpPr>
          <p:cNvPr id="5" name="Oval 4">
            <a:extLst>
              <a:ext uri="{FF2B5EF4-FFF2-40B4-BE49-F238E27FC236}">
                <a16:creationId xmlns:a16="http://schemas.microsoft.com/office/drawing/2014/main" id="{0C17D8F5-C5B6-4CE3-90D5-5A888A6134F0}"/>
              </a:ext>
            </a:extLst>
          </p:cNvPr>
          <p:cNvSpPr/>
          <p:nvPr/>
        </p:nvSpPr>
        <p:spPr>
          <a:xfrm>
            <a:off x="584200" y="365126"/>
            <a:ext cx="5956300" cy="6127750"/>
          </a:xfrm>
          <a:prstGeom prst="ellipse">
            <a:avLst/>
          </a:prstGeom>
          <a:solidFill>
            <a:schemeClr val="bg1">
              <a:alpha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le 1">
            <a:extLst>
              <a:ext uri="{FF2B5EF4-FFF2-40B4-BE49-F238E27FC236}">
                <a16:creationId xmlns:a16="http://schemas.microsoft.com/office/drawing/2014/main" id="{72470A0B-88F4-47D5-97A9-97C6F9D3CC76}"/>
              </a:ext>
            </a:extLst>
          </p:cNvPr>
          <p:cNvSpPr>
            <a:spLocks noGrp="1"/>
          </p:cNvSpPr>
          <p:nvPr>
            <p:ph type="title" idx="4294967295"/>
          </p:nvPr>
        </p:nvSpPr>
        <p:spPr>
          <a:xfrm>
            <a:off x="310714" y="350842"/>
            <a:ext cx="8675688" cy="885825"/>
          </a:xfrm>
          <a:solidFill>
            <a:schemeClr val="bg1"/>
          </a:solidFill>
        </p:spPr>
        <p:txBody>
          <a:bodyPr/>
          <a:lstStyle/>
          <a:p>
            <a:r>
              <a:rPr lang="nl-NL"/>
              <a:t>Intermezzo: Big Data flights stub data</a:t>
            </a:r>
          </a:p>
        </p:txBody>
      </p:sp>
      <p:sp>
        <p:nvSpPr>
          <p:cNvPr id="3" name="Content Placeholder 2">
            <a:extLst>
              <a:ext uri="{FF2B5EF4-FFF2-40B4-BE49-F238E27FC236}">
                <a16:creationId xmlns:a16="http://schemas.microsoft.com/office/drawing/2014/main" id="{63BC3952-B8BA-47D1-B85F-B292AA99809D}"/>
              </a:ext>
            </a:extLst>
          </p:cNvPr>
          <p:cNvSpPr>
            <a:spLocks noGrp="1"/>
          </p:cNvSpPr>
          <p:nvPr>
            <p:ph idx="4294967295"/>
          </p:nvPr>
        </p:nvSpPr>
        <p:spPr>
          <a:xfrm>
            <a:off x="903288" y="2198102"/>
            <a:ext cx="10515600" cy="4351338"/>
          </a:xfrm>
        </p:spPr>
        <p:txBody>
          <a:bodyPr/>
          <a:lstStyle/>
          <a:p>
            <a:pPr marL="0" indent="0">
              <a:buNone/>
            </a:pPr>
            <a:r>
              <a:rPr lang="nl-NL"/>
              <a:t>https://opensky-network.org/</a:t>
            </a:r>
          </a:p>
          <a:p>
            <a:pPr marL="0" indent="0">
              <a:buNone/>
            </a:pPr>
            <a:endParaRPr lang="nl-NL"/>
          </a:p>
          <a:p>
            <a:pPr marL="0" indent="0">
              <a:buNone/>
            </a:pPr>
            <a:endParaRPr lang="nl-NL"/>
          </a:p>
          <a:p>
            <a:pPr marL="0" indent="0">
              <a:buNone/>
            </a:pPr>
            <a:endParaRPr lang="nl-NL"/>
          </a:p>
          <a:p>
            <a:pPr marL="0" indent="0">
              <a:buNone/>
            </a:pPr>
            <a:endParaRPr lang="nl-NL"/>
          </a:p>
          <a:p>
            <a:pPr marL="0" indent="0">
              <a:buNone/>
            </a:pPr>
            <a:r>
              <a:rPr lang="nl-NL"/>
              <a:t>        Power BI</a:t>
            </a:r>
          </a:p>
        </p:txBody>
      </p:sp>
      <p:pic>
        <p:nvPicPr>
          <p:cNvPr id="2050" name="Picture 2" descr="Afbeeldingsresultaat voor power bi icon">
            <a:extLst>
              <a:ext uri="{FF2B5EF4-FFF2-40B4-BE49-F238E27FC236}">
                <a16:creationId xmlns:a16="http://schemas.microsoft.com/office/drawing/2014/main" id="{FA194766-9025-4761-9B51-FC4512B7F8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4734859"/>
            <a:ext cx="787400" cy="41338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esteurope.azuredatabricks.net/login/DB_Azure_Lockup_2x.png">
            <a:extLst>
              <a:ext uri="{FF2B5EF4-FFF2-40B4-BE49-F238E27FC236}">
                <a16:creationId xmlns:a16="http://schemas.microsoft.com/office/drawing/2014/main" id="{8F46AAF1-9264-4F8A-B138-8D09D328CE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3288" y="3796946"/>
            <a:ext cx="3838575" cy="52006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vro">
            <a:extLst>
              <a:ext uri="{FF2B5EF4-FFF2-40B4-BE49-F238E27FC236}">
                <a16:creationId xmlns:a16="http://schemas.microsoft.com/office/drawing/2014/main" id="{77B484C7-6E69-4251-8CD0-F25DA05BA4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3288" y="2864449"/>
            <a:ext cx="1930400" cy="59998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9871B06-594F-4093-8B77-9963E689F945}"/>
              </a:ext>
            </a:extLst>
          </p:cNvPr>
          <p:cNvSpPr txBox="1"/>
          <p:nvPr/>
        </p:nvSpPr>
        <p:spPr>
          <a:xfrm>
            <a:off x="256285" y="6407798"/>
            <a:ext cx="7253973" cy="307777"/>
          </a:xfrm>
          <a:prstGeom prst="rect">
            <a:avLst/>
          </a:prstGeom>
          <a:noFill/>
        </p:spPr>
        <p:txBody>
          <a:bodyPr wrap="none" rtlCol="0">
            <a:spAutoFit/>
          </a:bodyPr>
          <a:lstStyle/>
          <a:p>
            <a:r>
              <a:rPr lang="nl-NL" sz="1400"/>
              <a:t>Future Tech – 13 March 2019 – Introduction to Azure Durable Functions – Carl in ’t Veld – @cveld</a:t>
            </a:r>
          </a:p>
        </p:txBody>
      </p:sp>
    </p:spTree>
    <p:extLst>
      <p:ext uri="{BB962C8B-B14F-4D97-AF65-F5344CB8AC3E}">
        <p14:creationId xmlns:p14="http://schemas.microsoft.com/office/powerpoint/2010/main" val="1367203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B131C-D6B9-44D5-8B97-475C821CF02A}"/>
              </a:ext>
            </a:extLst>
          </p:cNvPr>
          <p:cNvSpPr>
            <a:spLocks noGrp="1"/>
          </p:cNvSpPr>
          <p:nvPr>
            <p:ph type="title" idx="4294967295"/>
          </p:nvPr>
        </p:nvSpPr>
        <p:spPr>
          <a:xfrm>
            <a:off x="355600" y="365125"/>
            <a:ext cx="10160000" cy="1325563"/>
          </a:xfrm>
        </p:spPr>
        <p:txBody>
          <a:bodyPr/>
          <a:lstStyle/>
          <a:p>
            <a:r>
              <a:rPr lang="nl-NL">
                <a:solidFill>
                  <a:schemeClr val="bg1"/>
                </a:solidFill>
              </a:rPr>
              <a:t>Task hub</a:t>
            </a:r>
          </a:p>
        </p:txBody>
      </p:sp>
      <p:sp>
        <p:nvSpPr>
          <p:cNvPr id="3" name="Content Placeholder 2">
            <a:extLst>
              <a:ext uri="{FF2B5EF4-FFF2-40B4-BE49-F238E27FC236}">
                <a16:creationId xmlns:a16="http://schemas.microsoft.com/office/drawing/2014/main" id="{D769D607-EB0A-4F7B-97CC-FF30FC694AFF}"/>
              </a:ext>
            </a:extLst>
          </p:cNvPr>
          <p:cNvSpPr>
            <a:spLocks noGrp="1"/>
          </p:cNvSpPr>
          <p:nvPr>
            <p:ph idx="4294967295"/>
          </p:nvPr>
        </p:nvSpPr>
        <p:spPr>
          <a:xfrm>
            <a:off x="355600" y="2141538"/>
            <a:ext cx="3403600" cy="4351337"/>
          </a:xfrm>
        </p:spPr>
        <p:txBody>
          <a:bodyPr>
            <a:normAutofit fontScale="92500" lnSpcReduction="20000"/>
          </a:bodyPr>
          <a:lstStyle/>
          <a:p>
            <a:pPr marL="0" indent="0">
              <a:buNone/>
            </a:pPr>
            <a:r>
              <a:rPr lang="en-US"/>
              <a:t>A task hub consists of the following Azure storage resources:</a:t>
            </a:r>
          </a:p>
          <a:p>
            <a:r>
              <a:rPr lang="en-US"/>
              <a:t>One or more </a:t>
            </a:r>
            <a:r>
              <a:rPr lang="en-US" b="1"/>
              <a:t>control queues</a:t>
            </a:r>
            <a:r>
              <a:rPr lang="en-US"/>
              <a:t>;</a:t>
            </a:r>
          </a:p>
          <a:p>
            <a:r>
              <a:rPr lang="en-US"/>
              <a:t>One work-item queue;</a:t>
            </a:r>
          </a:p>
          <a:p>
            <a:r>
              <a:rPr lang="en-US"/>
              <a:t>One history table;</a:t>
            </a:r>
          </a:p>
          <a:p>
            <a:r>
              <a:rPr lang="en-US"/>
              <a:t>One instances table;</a:t>
            </a:r>
          </a:p>
          <a:p>
            <a:r>
              <a:rPr lang="en-US"/>
              <a:t>One storage container containing one or more lease blobs.</a:t>
            </a:r>
          </a:p>
          <a:p>
            <a:endParaRPr lang="nl-NL"/>
          </a:p>
          <a:p>
            <a:endParaRPr lang="nl-NL"/>
          </a:p>
        </p:txBody>
      </p:sp>
      <p:pic>
        <p:nvPicPr>
          <p:cNvPr id="3076" name="Picture 4" descr="Diagram showing shared and dedicated storage accounts.">
            <a:extLst>
              <a:ext uri="{FF2B5EF4-FFF2-40B4-BE49-F238E27FC236}">
                <a16:creationId xmlns:a16="http://schemas.microsoft.com/office/drawing/2014/main" id="{F75AD289-C4D9-486B-8DCF-E3D6F39FFB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2056605"/>
            <a:ext cx="7429500" cy="4067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024627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B131C-D6B9-44D5-8B97-475C821CF02A}"/>
              </a:ext>
            </a:extLst>
          </p:cNvPr>
          <p:cNvSpPr>
            <a:spLocks noGrp="1"/>
          </p:cNvSpPr>
          <p:nvPr>
            <p:ph type="title" idx="4294967295"/>
          </p:nvPr>
        </p:nvSpPr>
        <p:spPr>
          <a:xfrm>
            <a:off x="355600" y="365125"/>
            <a:ext cx="10160000" cy="1325563"/>
          </a:xfrm>
        </p:spPr>
        <p:txBody>
          <a:bodyPr/>
          <a:lstStyle/>
          <a:p>
            <a:r>
              <a:rPr lang="nl-NL">
                <a:solidFill>
                  <a:schemeClr val="bg1"/>
                </a:solidFill>
              </a:rPr>
              <a:t>Durable functions utilize Azure storage through a Task hub</a:t>
            </a:r>
          </a:p>
        </p:txBody>
      </p:sp>
      <p:sp>
        <p:nvSpPr>
          <p:cNvPr id="3" name="Content Placeholder 2">
            <a:extLst>
              <a:ext uri="{FF2B5EF4-FFF2-40B4-BE49-F238E27FC236}">
                <a16:creationId xmlns:a16="http://schemas.microsoft.com/office/drawing/2014/main" id="{D769D607-EB0A-4F7B-97CC-FF30FC694AFF}"/>
              </a:ext>
            </a:extLst>
          </p:cNvPr>
          <p:cNvSpPr>
            <a:spLocks noGrp="1"/>
          </p:cNvSpPr>
          <p:nvPr>
            <p:ph idx="4294967295"/>
          </p:nvPr>
        </p:nvSpPr>
        <p:spPr>
          <a:xfrm>
            <a:off x="355600" y="2141538"/>
            <a:ext cx="3403600" cy="4351337"/>
          </a:xfrm>
        </p:spPr>
        <p:txBody>
          <a:bodyPr>
            <a:normAutofit fontScale="92500" lnSpcReduction="10000"/>
          </a:bodyPr>
          <a:lstStyle/>
          <a:p>
            <a:pPr marL="0" indent="0">
              <a:buNone/>
            </a:pPr>
            <a:r>
              <a:rPr lang="en-US"/>
              <a:t>A function app containing multiple (durable) functions integrates with exactly one Task hub</a:t>
            </a:r>
          </a:p>
          <a:p>
            <a:pPr marL="0" indent="0">
              <a:buNone/>
            </a:pPr>
            <a:r>
              <a:rPr lang="en-US"/>
              <a:t>A task hub utilizes Azure Storage</a:t>
            </a:r>
          </a:p>
          <a:p>
            <a:pPr marL="0" indent="0">
              <a:buNone/>
            </a:pPr>
            <a:r>
              <a:rPr lang="en-US"/>
              <a:t>Do plan your data life-cycle</a:t>
            </a:r>
          </a:p>
          <a:p>
            <a:pPr marL="0" indent="0">
              <a:buNone/>
            </a:pPr>
            <a:r>
              <a:rPr lang="nl-NL"/>
              <a:t>Redis Cache as a back-end is being planned</a:t>
            </a:r>
          </a:p>
          <a:p>
            <a:endParaRPr lang="nl-NL"/>
          </a:p>
        </p:txBody>
      </p:sp>
      <p:pic>
        <p:nvPicPr>
          <p:cNvPr id="3076" name="Picture 4" descr="Diagram showing shared and dedicated storage accounts.">
            <a:extLst>
              <a:ext uri="{FF2B5EF4-FFF2-40B4-BE49-F238E27FC236}">
                <a16:creationId xmlns:a16="http://schemas.microsoft.com/office/drawing/2014/main" id="{F75AD289-C4D9-486B-8DCF-E3D6F39FFB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2056605"/>
            <a:ext cx="7429500" cy="4067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176114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1FDD9B65-1916-F54E-A6CE-DD3D38CF3BD2}"/>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0"/>
            <a:ext cx="12192000" cy="2030506"/>
          </a:xfrm>
          <a:prstGeom prst="rect">
            <a:avLst/>
          </a:prstGeom>
        </p:spPr>
      </p:pic>
      <p:pic>
        <p:nvPicPr>
          <p:cNvPr id="7" name="Afbeelding 6">
            <a:extLst>
              <a:ext uri="{FF2B5EF4-FFF2-40B4-BE49-F238E27FC236}">
                <a16:creationId xmlns:a16="http://schemas.microsoft.com/office/drawing/2014/main" id="{3EF6D932-D4FA-2549-A120-2BE8E37DBE2B}"/>
              </a:ext>
            </a:extLst>
          </p:cNvPr>
          <p:cNvPicPr>
            <a:picLocks noChangeAspect="1"/>
          </p:cNvPicPr>
          <p:nvPr/>
        </p:nvPicPr>
        <p:blipFill>
          <a:blip r:embed="rId3"/>
          <a:stretch>
            <a:fillRect/>
          </a:stretch>
        </p:blipFill>
        <p:spPr>
          <a:xfrm>
            <a:off x="10635072" y="327003"/>
            <a:ext cx="1211084" cy="1376500"/>
          </a:xfrm>
          <a:prstGeom prst="rect">
            <a:avLst/>
          </a:prstGeom>
        </p:spPr>
      </p:pic>
      <p:sp>
        <p:nvSpPr>
          <p:cNvPr id="2" name="Title 1">
            <a:extLst>
              <a:ext uri="{FF2B5EF4-FFF2-40B4-BE49-F238E27FC236}">
                <a16:creationId xmlns:a16="http://schemas.microsoft.com/office/drawing/2014/main" id="{9C45BF16-8DB3-4F6E-A2BC-514AE6F1571C}"/>
              </a:ext>
            </a:extLst>
          </p:cNvPr>
          <p:cNvSpPr>
            <a:spLocks noGrp="1"/>
          </p:cNvSpPr>
          <p:nvPr>
            <p:ph type="title" idx="4294967295"/>
          </p:nvPr>
        </p:nvSpPr>
        <p:spPr>
          <a:xfrm>
            <a:off x="698798" y="365125"/>
            <a:ext cx="10515600" cy="1325563"/>
          </a:xfrm>
        </p:spPr>
        <p:txBody>
          <a:bodyPr/>
          <a:lstStyle/>
          <a:p>
            <a:r>
              <a:rPr lang="nl-NL">
                <a:solidFill>
                  <a:schemeClr val="bg1"/>
                </a:solidFill>
                <a:latin typeface="Centrale Sans Bold"/>
              </a:rPr>
              <a:t>Demo: Fractal fan-out fan-in</a:t>
            </a:r>
          </a:p>
        </p:txBody>
      </p:sp>
      <p:sp>
        <p:nvSpPr>
          <p:cNvPr id="3" name="Content Placeholder 2">
            <a:extLst>
              <a:ext uri="{FF2B5EF4-FFF2-40B4-BE49-F238E27FC236}">
                <a16:creationId xmlns:a16="http://schemas.microsoft.com/office/drawing/2014/main" id="{DA567795-8A01-4EE5-A775-8519A6FB076F}"/>
              </a:ext>
            </a:extLst>
          </p:cNvPr>
          <p:cNvSpPr>
            <a:spLocks noGrp="1"/>
          </p:cNvSpPr>
          <p:nvPr>
            <p:ph idx="4294967295"/>
          </p:nvPr>
        </p:nvSpPr>
        <p:spPr>
          <a:xfrm>
            <a:off x="725014" y="2179660"/>
            <a:ext cx="10515600" cy="4351337"/>
          </a:xfrm>
        </p:spPr>
        <p:txBody>
          <a:bodyPr>
            <a:normAutofit/>
          </a:bodyPr>
          <a:lstStyle/>
          <a:p>
            <a:r>
              <a:rPr lang="nl-NL"/>
              <a:t>Cloud-scale parallel execution</a:t>
            </a:r>
          </a:p>
          <a:p>
            <a:r>
              <a:rPr lang="nl-NL"/>
              <a:t>Blob storage</a:t>
            </a:r>
          </a:p>
          <a:p>
            <a:endParaRPr lang="nl-NL"/>
          </a:p>
          <a:p>
            <a:endParaRPr lang="nl-NL"/>
          </a:p>
          <a:p>
            <a:endParaRPr lang="nl-NL"/>
          </a:p>
          <a:p>
            <a:endParaRPr lang="nl-NL"/>
          </a:p>
          <a:p>
            <a:endParaRPr lang="nl-NL"/>
          </a:p>
        </p:txBody>
      </p:sp>
      <p:pic>
        <p:nvPicPr>
          <p:cNvPr id="8" name="Content Placeholder 3">
            <a:extLst>
              <a:ext uri="{FF2B5EF4-FFF2-40B4-BE49-F238E27FC236}">
                <a16:creationId xmlns:a16="http://schemas.microsoft.com/office/drawing/2014/main" id="{97F75A1D-1A2E-430B-B3E0-F77028EF655E}"/>
              </a:ext>
            </a:extLst>
          </p:cNvPr>
          <p:cNvPicPr>
            <a:picLocks noChangeAspect="1"/>
          </p:cNvPicPr>
          <p:nvPr/>
        </p:nvPicPr>
        <p:blipFill>
          <a:blip r:embed="rId4"/>
          <a:stretch>
            <a:fillRect/>
          </a:stretch>
        </p:blipFill>
        <p:spPr>
          <a:xfrm>
            <a:off x="1025839" y="3782188"/>
            <a:ext cx="780738" cy="765256"/>
          </a:xfrm>
          <a:prstGeom prst="rect">
            <a:avLst/>
          </a:prstGeom>
        </p:spPr>
      </p:pic>
      <p:sp>
        <p:nvSpPr>
          <p:cNvPr id="9" name="Cylinder 8">
            <a:extLst>
              <a:ext uri="{FF2B5EF4-FFF2-40B4-BE49-F238E27FC236}">
                <a16:creationId xmlns:a16="http://schemas.microsoft.com/office/drawing/2014/main" id="{636BCE4F-9D7F-4ECC-AA41-9367A38B650E}"/>
              </a:ext>
            </a:extLst>
          </p:cNvPr>
          <p:cNvSpPr/>
          <p:nvPr/>
        </p:nvSpPr>
        <p:spPr>
          <a:xfrm>
            <a:off x="2367466" y="3706016"/>
            <a:ext cx="457200" cy="91760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3">
            <a:extLst>
              <a:ext uri="{FF2B5EF4-FFF2-40B4-BE49-F238E27FC236}">
                <a16:creationId xmlns:a16="http://schemas.microsoft.com/office/drawing/2014/main" id="{C6D8B629-0EA7-4427-B6E0-C987B1F473A6}"/>
              </a:ext>
            </a:extLst>
          </p:cNvPr>
          <p:cNvPicPr>
            <a:picLocks noChangeAspect="1"/>
          </p:cNvPicPr>
          <p:nvPr/>
        </p:nvPicPr>
        <p:blipFill>
          <a:blip r:embed="rId4"/>
          <a:stretch>
            <a:fillRect/>
          </a:stretch>
        </p:blipFill>
        <p:spPr>
          <a:xfrm>
            <a:off x="3385555" y="3782188"/>
            <a:ext cx="780738" cy="765256"/>
          </a:xfrm>
          <a:prstGeom prst="rect">
            <a:avLst/>
          </a:prstGeom>
        </p:spPr>
      </p:pic>
      <p:sp>
        <p:nvSpPr>
          <p:cNvPr id="11" name="Cylinder 10">
            <a:extLst>
              <a:ext uri="{FF2B5EF4-FFF2-40B4-BE49-F238E27FC236}">
                <a16:creationId xmlns:a16="http://schemas.microsoft.com/office/drawing/2014/main" id="{85650C07-7B28-42D6-A022-7FA05992E4CD}"/>
              </a:ext>
            </a:extLst>
          </p:cNvPr>
          <p:cNvSpPr/>
          <p:nvPr/>
        </p:nvSpPr>
        <p:spPr>
          <a:xfrm>
            <a:off x="4727182" y="3706016"/>
            <a:ext cx="457200" cy="91760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3">
            <a:extLst>
              <a:ext uri="{FF2B5EF4-FFF2-40B4-BE49-F238E27FC236}">
                <a16:creationId xmlns:a16="http://schemas.microsoft.com/office/drawing/2014/main" id="{B56190D4-6633-4DB5-A008-BC6B96FD80D4}"/>
              </a:ext>
            </a:extLst>
          </p:cNvPr>
          <p:cNvPicPr>
            <a:picLocks noChangeAspect="1"/>
          </p:cNvPicPr>
          <p:nvPr/>
        </p:nvPicPr>
        <p:blipFill>
          <a:blip r:embed="rId4"/>
          <a:stretch>
            <a:fillRect/>
          </a:stretch>
        </p:blipFill>
        <p:spPr>
          <a:xfrm>
            <a:off x="5745271" y="3782188"/>
            <a:ext cx="780738" cy="765256"/>
          </a:xfrm>
          <a:prstGeom prst="rect">
            <a:avLst/>
          </a:prstGeom>
        </p:spPr>
      </p:pic>
      <p:sp>
        <p:nvSpPr>
          <p:cNvPr id="13" name="Arrow: Right 12">
            <a:extLst>
              <a:ext uri="{FF2B5EF4-FFF2-40B4-BE49-F238E27FC236}">
                <a16:creationId xmlns:a16="http://schemas.microsoft.com/office/drawing/2014/main" id="{A0AD5A2E-B25B-4A70-949C-F5A3A622F52A}"/>
              </a:ext>
            </a:extLst>
          </p:cNvPr>
          <p:cNvSpPr/>
          <p:nvPr/>
        </p:nvSpPr>
        <p:spPr>
          <a:xfrm>
            <a:off x="1923495" y="4048151"/>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CB382784-36DD-494A-B820-301D8AF926B3}"/>
              </a:ext>
            </a:extLst>
          </p:cNvPr>
          <p:cNvSpPr/>
          <p:nvPr/>
        </p:nvSpPr>
        <p:spPr>
          <a:xfrm>
            <a:off x="2934843" y="4048151"/>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F30B5423-1E41-45FE-BDEA-1F51A2C21240}"/>
              </a:ext>
            </a:extLst>
          </p:cNvPr>
          <p:cNvSpPr/>
          <p:nvPr/>
        </p:nvSpPr>
        <p:spPr>
          <a:xfrm>
            <a:off x="4276497" y="4048151"/>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2AA0F90C-1A33-41A3-BE9F-D8CE025D2E89}"/>
              </a:ext>
            </a:extLst>
          </p:cNvPr>
          <p:cNvSpPr/>
          <p:nvPr/>
        </p:nvSpPr>
        <p:spPr>
          <a:xfrm>
            <a:off x="5307144" y="4048151"/>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A31FFDC-7DFC-4B44-BBD5-21BC3B794A19}"/>
              </a:ext>
            </a:extLst>
          </p:cNvPr>
          <p:cNvSpPr txBox="1"/>
          <p:nvPr/>
        </p:nvSpPr>
        <p:spPr>
          <a:xfrm>
            <a:off x="1212466" y="4533045"/>
            <a:ext cx="407484" cy="369332"/>
          </a:xfrm>
          <a:prstGeom prst="rect">
            <a:avLst/>
          </a:prstGeom>
          <a:noFill/>
        </p:spPr>
        <p:txBody>
          <a:bodyPr wrap="none" rtlCol="0">
            <a:spAutoFit/>
          </a:bodyPr>
          <a:lstStyle/>
          <a:p>
            <a:r>
              <a:rPr lang="en-US" dirty="0"/>
              <a:t>F1</a:t>
            </a:r>
          </a:p>
        </p:txBody>
      </p:sp>
      <p:sp>
        <p:nvSpPr>
          <p:cNvPr id="18" name="TextBox 17">
            <a:extLst>
              <a:ext uri="{FF2B5EF4-FFF2-40B4-BE49-F238E27FC236}">
                <a16:creationId xmlns:a16="http://schemas.microsoft.com/office/drawing/2014/main" id="{1DBDA944-6671-48D3-9615-9862E7DDC0D0}"/>
              </a:ext>
            </a:extLst>
          </p:cNvPr>
          <p:cNvSpPr txBox="1"/>
          <p:nvPr/>
        </p:nvSpPr>
        <p:spPr>
          <a:xfrm>
            <a:off x="3572182" y="5284140"/>
            <a:ext cx="407484" cy="369332"/>
          </a:xfrm>
          <a:prstGeom prst="rect">
            <a:avLst/>
          </a:prstGeom>
          <a:noFill/>
        </p:spPr>
        <p:txBody>
          <a:bodyPr wrap="none" rtlCol="0">
            <a:spAutoFit/>
          </a:bodyPr>
          <a:lstStyle/>
          <a:p>
            <a:r>
              <a:rPr lang="en-US" dirty="0"/>
              <a:t>F2</a:t>
            </a:r>
          </a:p>
        </p:txBody>
      </p:sp>
      <p:sp>
        <p:nvSpPr>
          <p:cNvPr id="19" name="TextBox 18">
            <a:extLst>
              <a:ext uri="{FF2B5EF4-FFF2-40B4-BE49-F238E27FC236}">
                <a16:creationId xmlns:a16="http://schemas.microsoft.com/office/drawing/2014/main" id="{DFB358CA-6FF6-4A19-9E2D-8A7CD3BDDEDF}"/>
              </a:ext>
            </a:extLst>
          </p:cNvPr>
          <p:cNvSpPr txBox="1"/>
          <p:nvPr/>
        </p:nvSpPr>
        <p:spPr>
          <a:xfrm>
            <a:off x="5931898" y="4533045"/>
            <a:ext cx="407484" cy="369332"/>
          </a:xfrm>
          <a:prstGeom prst="rect">
            <a:avLst/>
          </a:prstGeom>
          <a:noFill/>
        </p:spPr>
        <p:txBody>
          <a:bodyPr wrap="none" rtlCol="0">
            <a:spAutoFit/>
          </a:bodyPr>
          <a:lstStyle/>
          <a:p>
            <a:r>
              <a:rPr lang="en-US" dirty="0"/>
              <a:t>F3</a:t>
            </a:r>
          </a:p>
        </p:txBody>
      </p:sp>
      <p:pic>
        <p:nvPicPr>
          <p:cNvPr id="20" name="Content Placeholder 3">
            <a:extLst>
              <a:ext uri="{FF2B5EF4-FFF2-40B4-BE49-F238E27FC236}">
                <a16:creationId xmlns:a16="http://schemas.microsoft.com/office/drawing/2014/main" id="{32A2D34C-E8D5-4AB5-B262-0EB776D985ED}"/>
              </a:ext>
            </a:extLst>
          </p:cNvPr>
          <p:cNvPicPr>
            <a:picLocks noChangeAspect="1"/>
          </p:cNvPicPr>
          <p:nvPr/>
        </p:nvPicPr>
        <p:blipFill>
          <a:blip r:embed="rId4"/>
          <a:stretch>
            <a:fillRect/>
          </a:stretch>
        </p:blipFill>
        <p:spPr>
          <a:xfrm>
            <a:off x="3385555" y="4547444"/>
            <a:ext cx="780738" cy="765256"/>
          </a:xfrm>
          <a:prstGeom prst="rect">
            <a:avLst/>
          </a:prstGeom>
        </p:spPr>
      </p:pic>
      <p:pic>
        <p:nvPicPr>
          <p:cNvPr id="21" name="Content Placeholder 3">
            <a:extLst>
              <a:ext uri="{FF2B5EF4-FFF2-40B4-BE49-F238E27FC236}">
                <a16:creationId xmlns:a16="http://schemas.microsoft.com/office/drawing/2014/main" id="{6E389E5D-531C-457A-98C3-8845990D6BB8}"/>
              </a:ext>
            </a:extLst>
          </p:cNvPr>
          <p:cNvPicPr>
            <a:picLocks noChangeAspect="1"/>
          </p:cNvPicPr>
          <p:nvPr/>
        </p:nvPicPr>
        <p:blipFill>
          <a:blip r:embed="rId4"/>
          <a:stretch>
            <a:fillRect/>
          </a:stretch>
        </p:blipFill>
        <p:spPr>
          <a:xfrm>
            <a:off x="3385555" y="3016932"/>
            <a:ext cx="780738" cy="765256"/>
          </a:xfrm>
          <a:prstGeom prst="rect">
            <a:avLst/>
          </a:prstGeom>
        </p:spPr>
      </p:pic>
      <p:sp>
        <p:nvSpPr>
          <p:cNvPr id="22" name="Arrow: Bent 21">
            <a:extLst>
              <a:ext uri="{FF2B5EF4-FFF2-40B4-BE49-F238E27FC236}">
                <a16:creationId xmlns:a16="http://schemas.microsoft.com/office/drawing/2014/main" id="{8350D6DF-8FBF-4A8C-B5BF-DAAEA4D0BAB0}"/>
              </a:ext>
            </a:extLst>
          </p:cNvPr>
          <p:cNvSpPr/>
          <p:nvPr/>
        </p:nvSpPr>
        <p:spPr>
          <a:xfrm>
            <a:off x="2543884" y="3293788"/>
            <a:ext cx="731493" cy="32099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A0C2DEA8-9FB8-42F9-B74C-162EEF9D786F}"/>
              </a:ext>
            </a:extLst>
          </p:cNvPr>
          <p:cNvSpPr/>
          <p:nvPr/>
        </p:nvSpPr>
        <p:spPr>
          <a:xfrm flipV="1">
            <a:off x="2543884" y="4714351"/>
            <a:ext cx="731493" cy="33600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ED057667-D725-431D-B1A4-D14BBCE1DCE3}"/>
              </a:ext>
            </a:extLst>
          </p:cNvPr>
          <p:cNvSpPr/>
          <p:nvPr/>
        </p:nvSpPr>
        <p:spPr>
          <a:xfrm rot="16200000" flipV="1">
            <a:off x="4501424" y="4496449"/>
            <a:ext cx="336001" cy="74311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8E280E30-0DF1-48F9-8FC7-E5D1491F843F}"/>
              </a:ext>
            </a:extLst>
          </p:cNvPr>
          <p:cNvSpPr/>
          <p:nvPr/>
        </p:nvSpPr>
        <p:spPr>
          <a:xfrm rot="16200000" flipH="1" flipV="1">
            <a:off x="4518628" y="3112750"/>
            <a:ext cx="301589" cy="74311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46AF324C-5C44-4977-81A5-7F472453B816}"/>
              </a:ext>
            </a:extLst>
          </p:cNvPr>
          <p:cNvPicPr>
            <a:picLocks noChangeAspect="1"/>
          </p:cNvPicPr>
          <p:nvPr/>
        </p:nvPicPr>
        <p:blipFill>
          <a:blip r:embed="rId5"/>
          <a:stretch>
            <a:fillRect/>
          </a:stretch>
        </p:blipFill>
        <p:spPr>
          <a:xfrm>
            <a:off x="7650585" y="2318797"/>
            <a:ext cx="3995061" cy="4351338"/>
          </a:xfrm>
          <a:prstGeom prst="rect">
            <a:avLst/>
          </a:prstGeom>
        </p:spPr>
      </p:pic>
    </p:spTree>
    <p:extLst>
      <p:ext uri="{BB962C8B-B14F-4D97-AF65-F5344CB8AC3E}">
        <p14:creationId xmlns:p14="http://schemas.microsoft.com/office/powerpoint/2010/main" val="127007748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022FD-3755-8547-ACDF-6E78FEC9840B}"/>
              </a:ext>
            </a:extLst>
          </p:cNvPr>
          <p:cNvSpPr>
            <a:spLocks noGrp="1"/>
          </p:cNvSpPr>
          <p:nvPr>
            <p:ph type="title"/>
          </p:nvPr>
        </p:nvSpPr>
        <p:spPr>
          <a:xfrm>
            <a:off x="557372" y="159249"/>
            <a:ext cx="11018520" cy="553998"/>
          </a:xfrm>
        </p:spPr>
        <p:txBody>
          <a:bodyPr>
            <a:normAutofit fontScale="90000"/>
          </a:bodyPr>
          <a:lstStyle/>
          <a:p>
            <a:pPr algn="ctr"/>
            <a:r>
              <a:rPr lang="en-US"/>
              <a:t>Azure Functions Hosting Options</a:t>
            </a:r>
          </a:p>
        </p:txBody>
      </p:sp>
      <p:sp>
        <p:nvSpPr>
          <p:cNvPr id="4" name="Oval 3">
            <a:extLst>
              <a:ext uri="{FF2B5EF4-FFF2-40B4-BE49-F238E27FC236}">
                <a16:creationId xmlns:a16="http://schemas.microsoft.com/office/drawing/2014/main" id="{0F7C5229-E00E-794E-AB4A-3645488AFC75}"/>
              </a:ext>
            </a:extLst>
          </p:cNvPr>
          <p:cNvSpPr/>
          <p:nvPr/>
        </p:nvSpPr>
        <p:spPr bwMode="auto">
          <a:xfrm>
            <a:off x="5229543" y="5424755"/>
            <a:ext cx="154113" cy="164387"/>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C50A8EEE-92B8-0C4D-803D-627A14245315}"/>
              </a:ext>
            </a:extLst>
          </p:cNvPr>
          <p:cNvCxnSpPr/>
          <p:nvPr/>
        </p:nvCxnSpPr>
        <p:spPr>
          <a:xfrm>
            <a:off x="6369977" y="1191801"/>
            <a:ext cx="0" cy="503433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2B81EB50-A3B1-8944-8B49-4BCF1CDE923D}"/>
              </a:ext>
            </a:extLst>
          </p:cNvPr>
          <p:cNvSpPr/>
          <p:nvPr/>
        </p:nvSpPr>
        <p:spPr bwMode="auto">
          <a:xfrm>
            <a:off x="5535199" y="5424754"/>
            <a:ext cx="154113" cy="164387"/>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727E9FE5-D363-834D-A056-06D63AE74249}"/>
              </a:ext>
            </a:extLst>
          </p:cNvPr>
          <p:cNvSpPr/>
          <p:nvPr/>
        </p:nvSpPr>
        <p:spPr bwMode="auto">
          <a:xfrm>
            <a:off x="5840855" y="5424755"/>
            <a:ext cx="154113" cy="164387"/>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2605EC35-0D06-0B4B-8153-45C2FF58882A}"/>
              </a:ext>
            </a:extLst>
          </p:cNvPr>
          <p:cNvSpPr/>
          <p:nvPr/>
        </p:nvSpPr>
        <p:spPr bwMode="auto">
          <a:xfrm>
            <a:off x="1017141" y="5424754"/>
            <a:ext cx="154113" cy="164387"/>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E3757BCB-6862-D046-A14C-AAF381BAF483}"/>
              </a:ext>
            </a:extLst>
          </p:cNvPr>
          <p:cNvSpPr/>
          <p:nvPr/>
        </p:nvSpPr>
        <p:spPr bwMode="auto">
          <a:xfrm>
            <a:off x="719191" y="5424754"/>
            <a:ext cx="154113" cy="164387"/>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4C8837A9-C5D4-8A49-ABD5-3D20531BF639}"/>
              </a:ext>
            </a:extLst>
          </p:cNvPr>
          <p:cNvSpPr/>
          <p:nvPr/>
        </p:nvSpPr>
        <p:spPr bwMode="auto">
          <a:xfrm>
            <a:off x="403259" y="5424754"/>
            <a:ext cx="154113" cy="164387"/>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0B881B9E-6952-DC43-9F39-D58A70CF2A37}"/>
              </a:ext>
            </a:extLst>
          </p:cNvPr>
          <p:cNvSpPr/>
          <p:nvPr/>
        </p:nvSpPr>
        <p:spPr bwMode="auto">
          <a:xfrm>
            <a:off x="7171362" y="4798031"/>
            <a:ext cx="4404530" cy="1428107"/>
          </a:xfrm>
          <a:prstGeom prst="rect">
            <a:avLst/>
          </a:prstGeom>
          <a:no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ounded Rectangle 11">
            <a:extLst>
              <a:ext uri="{FF2B5EF4-FFF2-40B4-BE49-F238E27FC236}">
                <a16:creationId xmlns:a16="http://schemas.microsoft.com/office/drawing/2014/main" id="{99517EAA-6CF6-9A47-AB15-9BD1D3361627}"/>
              </a:ext>
            </a:extLst>
          </p:cNvPr>
          <p:cNvSpPr/>
          <p:nvPr/>
        </p:nvSpPr>
        <p:spPr bwMode="auto">
          <a:xfrm>
            <a:off x="1429386" y="5044608"/>
            <a:ext cx="955497" cy="965771"/>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ounded Rectangle 12">
            <a:extLst>
              <a:ext uri="{FF2B5EF4-FFF2-40B4-BE49-F238E27FC236}">
                <a16:creationId xmlns:a16="http://schemas.microsoft.com/office/drawing/2014/main" id="{8A34C952-F0E0-5B40-98A7-64E3D57BA9A6}"/>
              </a:ext>
            </a:extLst>
          </p:cNvPr>
          <p:cNvSpPr/>
          <p:nvPr/>
        </p:nvSpPr>
        <p:spPr bwMode="auto">
          <a:xfrm>
            <a:off x="2714302" y="5024058"/>
            <a:ext cx="955497" cy="965771"/>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ounded Rectangle 13">
            <a:extLst>
              <a:ext uri="{FF2B5EF4-FFF2-40B4-BE49-F238E27FC236}">
                <a16:creationId xmlns:a16="http://schemas.microsoft.com/office/drawing/2014/main" id="{B32EAA2D-9294-564C-8997-E39B506C665C}"/>
              </a:ext>
            </a:extLst>
          </p:cNvPr>
          <p:cNvSpPr/>
          <p:nvPr/>
        </p:nvSpPr>
        <p:spPr bwMode="auto">
          <a:xfrm>
            <a:off x="4013985" y="5034331"/>
            <a:ext cx="955497" cy="965771"/>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E932BBCF-E1CE-8644-8BA5-EA70916350DB}"/>
              </a:ext>
            </a:extLst>
          </p:cNvPr>
          <p:cNvSpPr txBox="1"/>
          <p:nvPr/>
        </p:nvSpPr>
        <p:spPr>
          <a:xfrm>
            <a:off x="328773" y="874267"/>
            <a:ext cx="5666195" cy="425161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Consumption</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Rapid scale out</a:t>
            </a:r>
          </a:p>
          <a:p>
            <a:pPr marL="342900" marR="0" lvl="0" indent="-34290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”Unbounded” scale out</a:t>
            </a:r>
          </a:p>
          <a:p>
            <a:pPr marL="342900" marR="0" lvl="0" indent="-34290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No </a:t>
            </a:r>
            <a:r>
              <a:rPr kumimoji="0" lang="en-US" sz="2400" b="0" i="0" u="none" strike="noStrike" kern="1200" cap="none" spc="0" normalizeH="0" baseline="0" noProof="0" dirty="0" err="1">
                <a:ln>
                  <a:noFill/>
                </a:ln>
                <a:gradFill>
                  <a:gsLst>
                    <a:gs pos="2917">
                      <a:srgbClr val="1A1A1A"/>
                    </a:gs>
                    <a:gs pos="30000">
                      <a:srgbClr val="1A1A1A"/>
                    </a:gs>
                  </a:gsLst>
                  <a:lin ang="5400000" scaled="0"/>
                </a:gradFill>
                <a:effectLst/>
                <a:uLnTx/>
                <a:uFillTx/>
                <a:latin typeface="Segoe UI"/>
                <a:ea typeface="+mn-ea"/>
                <a:cs typeface="+mn-cs"/>
              </a:rPr>
              <a:t>VNet</a:t>
            </a: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connectivity available</a:t>
            </a:r>
          </a:p>
          <a:p>
            <a:pPr marL="342900" marR="0" lvl="0" indent="-34290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10 minute execution</a:t>
            </a:r>
          </a:p>
          <a:p>
            <a:pPr marL="342900" marR="0" lvl="0" indent="-34290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Small instance size</a:t>
            </a:r>
          </a:p>
          <a:p>
            <a:pPr marL="342900" marR="0" lvl="0" indent="-34290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Scale </a:t>
            </a:r>
            <a:r>
              <a:rPr kumimoji="0" lang="en-US" sz="2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to zero (cold start)</a:t>
            </a:r>
            <a:endPar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6" name="TextBox 15">
            <a:extLst>
              <a:ext uri="{FF2B5EF4-FFF2-40B4-BE49-F238E27FC236}">
                <a16:creationId xmlns:a16="http://schemas.microsoft.com/office/drawing/2014/main" id="{8BB1A54B-FA10-0B4F-AD44-9E74974E9264}"/>
              </a:ext>
            </a:extLst>
          </p:cNvPr>
          <p:cNvSpPr txBox="1"/>
          <p:nvPr/>
        </p:nvSpPr>
        <p:spPr>
          <a:xfrm>
            <a:off x="6675633" y="894674"/>
            <a:ext cx="5666195" cy="369761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App Service Plan / Environment</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Auto-scale out (~5 min)</a:t>
            </a:r>
          </a:p>
          <a:p>
            <a:pPr marL="342900" marR="0" lvl="0" indent="-34290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Fixed scale out</a:t>
            </a:r>
          </a:p>
          <a:p>
            <a:pPr marL="342900" marR="0" lvl="0" indent="-34290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a:ln>
                  <a:noFill/>
                </a:ln>
                <a:gradFill>
                  <a:gsLst>
                    <a:gs pos="2917">
                      <a:srgbClr val="1A1A1A"/>
                    </a:gs>
                    <a:gs pos="30000">
                      <a:srgbClr val="1A1A1A"/>
                    </a:gs>
                  </a:gsLst>
                  <a:lin ang="5400000" scaled="0"/>
                </a:gradFill>
                <a:effectLst/>
                <a:uLnTx/>
                <a:uFillTx/>
                <a:latin typeface="Segoe UI"/>
                <a:ea typeface="+mn-ea"/>
                <a:cs typeface="+mn-cs"/>
              </a:rPr>
              <a:t>VNet</a:t>
            </a: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connectivity / hybrid</a:t>
            </a:r>
          </a:p>
          <a:p>
            <a:pPr marL="342900" marR="0" lvl="0" indent="-34290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Unlimited execution duration</a:t>
            </a:r>
          </a:p>
          <a:p>
            <a:pPr marL="342900" marR="0" lvl="0" indent="-34290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Premium instance size</a:t>
            </a:r>
          </a:p>
          <a:p>
            <a:pPr marL="342900" marR="0" lvl="0" indent="-34290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Always on</a:t>
            </a:r>
          </a:p>
        </p:txBody>
      </p:sp>
      <p:sp>
        <p:nvSpPr>
          <p:cNvPr id="17" name="Rounded Rectangle 16">
            <a:extLst>
              <a:ext uri="{FF2B5EF4-FFF2-40B4-BE49-F238E27FC236}">
                <a16:creationId xmlns:a16="http://schemas.microsoft.com/office/drawing/2014/main" id="{427E835D-7A7B-EB48-8170-57E6D09B20F9}"/>
              </a:ext>
            </a:extLst>
          </p:cNvPr>
          <p:cNvSpPr/>
          <p:nvPr/>
        </p:nvSpPr>
        <p:spPr bwMode="auto">
          <a:xfrm>
            <a:off x="7606085" y="5024058"/>
            <a:ext cx="955497" cy="965771"/>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ounded Rectangle 17">
            <a:extLst>
              <a:ext uri="{FF2B5EF4-FFF2-40B4-BE49-F238E27FC236}">
                <a16:creationId xmlns:a16="http://schemas.microsoft.com/office/drawing/2014/main" id="{3FB0F90D-FFD0-304E-BD55-89D686CFA73B}"/>
              </a:ext>
            </a:extLst>
          </p:cNvPr>
          <p:cNvSpPr/>
          <p:nvPr/>
        </p:nvSpPr>
        <p:spPr bwMode="auto">
          <a:xfrm>
            <a:off x="8891001" y="5003508"/>
            <a:ext cx="955497" cy="965771"/>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ounded Rectangle 18">
            <a:extLst>
              <a:ext uri="{FF2B5EF4-FFF2-40B4-BE49-F238E27FC236}">
                <a16:creationId xmlns:a16="http://schemas.microsoft.com/office/drawing/2014/main" id="{7D82463B-6A5C-1E44-944D-3A99E02F3B3E}"/>
              </a:ext>
            </a:extLst>
          </p:cNvPr>
          <p:cNvSpPr/>
          <p:nvPr/>
        </p:nvSpPr>
        <p:spPr bwMode="auto">
          <a:xfrm>
            <a:off x="10190684" y="5013781"/>
            <a:ext cx="955497" cy="965771"/>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66048850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022FD-3755-8547-ACDF-6E78FEC9840B}"/>
              </a:ext>
            </a:extLst>
          </p:cNvPr>
          <p:cNvSpPr>
            <a:spLocks noGrp="1"/>
          </p:cNvSpPr>
          <p:nvPr>
            <p:ph type="title"/>
          </p:nvPr>
        </p:nvSpPr>
        <p:spPr>
          <a:xfrm>
            <a:off x="557372" y="159249"/>
            <a:ext cx="11018520" cy="553998"/>
          </a:xfrm>
        </p:spPr>
        <p:txBody>
          <a:bodyPr>
            <a:normAutofit fontScale="90000"/>
          </a:bodyPr>
          <a:lstStyle/>
          <a:p>
            <a:pPr algn="ctr"/>
            <a:r>
              <a:rPr lang="en-US" dirty="0"/>
              <a:t>Azure Functions Hosting Options</a:t>
            </a:r>
          </a:p>
        </p:txBody>
      </p:sp>
      <p:sp>
        <p:nvSpPr>
          <p:cNvPr id="4" name="Oval 3">
            <a:extLst>
              <a:ext uri="{FF2B5EF4-FFF2-40B4-BE49-F238E27FC236}">
                <a16:creationId xmlns:a16="http://schemas.microsoft.com/office/drawing/2014/main" id="{0F7C5229-E00E-794E-AB4A-3645488AFC75}"/>
              </a:ext>
            </a:extLst>
          </p:cNvPr>
          <p:cNvSpPr/>
          <p:nvPr/>
        </p:nvSpPr>
        <p:spPr bwMode="auto">
          <a:xfrm>
            <a:off x="5229543" y="5424755"/>
            <a:ext cx="154113" cy="164387"/>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C50A8EEE-92B8-0C4D-803D-627A14245315}"/>
              </a:ext>
            </a:extLst>
          </p:cNvPr>
          <p:cNvCxnSpPr/>
          <p:nvPr/>
        </p:nvCxnSpPr>
        <p:spPr>
          <a:xfrm>
            <a:off x="6369977" y="1191801"/>
            <a:ext cx="0" cy="503433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2B81EB50-A3B1-8944-8B49-4BCF1CDE923D}"/>
              </a:ext>
            </a:extLst>
          </p:cNvPr>
          <p:cNvSpPr/>
          <p:nvPr/>
        </p:nvSpPr>
        <p:spPr bwMode="auto">
          <a:xfrm>
            <a:off x="5535199" y="5424754"/>
            <a:ext cx="154113" cy="164387"/>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727E9FE5-D363-834D-A056-06D63AE74249}"/>
              </a:ext>
            </a:extLst>
          </p:cNvPr>
          <p:cNvSpPr/>
          <p:nvPr/>
        </p:nvSpPr>
        <p:spPr bwMode="auto">
          <a:xfrm>
            <a:off x="5840855" y="5424755"/>
            <a:ext cx="154113" cy="164387"/>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2605EC35-0D06-0B4B-8153-45C2FF58882A}"/>
              </a:ext>
            </a:extLst>
          </p:cNvPr>
          <p:cNvSpPr/>
          <p:nvPr/>
        </p:nvSpPr>
        <p:spPr bwMode="auto">
          <a:xfrm>
            <a:off x="1017141" y="5424754"/>
            <a:ext cx="154113" cy="164387"/>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E3757BCB-6862-D046-A14C-AAF381BAF483}"/>
              </a:ext>
            </a:extLst>
          </p:cNvPr>
          <p:cNvSpPr/>
          <p:nvPr/>
        </p:nvSpPr>
        <p:spPr bwMode="auto">
          <a:xfrm>
            <a:off x="719191" y="5424754"/>
            <a:ext cx="154113" cy="164387"/>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4C8837A9-C5D4-8A49-ABD5-3D20531BF639}"/>
              </a:ext>
            </a:extLst>
          </p:cNvPr>
          <p:cNvSpPr/>
          <p:nvPr/>
        </p:nvSpPr>
        <p:spPr bwMode="auto">
          <a:xfrm>
            <a:off x="403259" y="5424754"/>
            <a:ext cx="154113" cy="164387"/>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0B881B9E-6952-DC43-9F39-D58A70CF2A37}"/>
              </a:ext>
            </a:extLst>
          </p:cNvPr>
          <p:cNvSpPr/>
          <p:nvPr/>
        </p:nvSpPr>
        <p:spPr bwMode="auto">
          <a:xfrm>
            <a:off x="6675632" y="4798031"/>
            <a:ext cx="5273213" cy="1428107"/>
          </a:xfrm>
          <a:prstGeom prst="rect">
            <a:avLst/>
          </a:prstGeom>
          <a:noFill/>
          <a:ln w="57150">
            <a:solidFill>
              <a:schemeClr val="tx1"/>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ounded Rectangle 11">
            <a:extLst>
              <a:ext uri="{FF2B5EF4-FFF2-40B4-BE49-F238E27FC236}">
                <a16:creationId xmlns:a16="http://schemas.microsoft.com/office/drawing/2014/main" id="{99517EAA-6CF6-9A47-AB15-9BD1D3361627}"/>
              </a:ext>
            </a:extLst>
          </p:cNvPr>
          <p:cNvSpPr/>
          <p:nvPr/>
        </p:nvSpPr>
        <p:spPr bwMode="auto">
          <a:xfrm>
            <a:off x="1429386" y="5044608"/>
            <a:ext cx="955497" cy="965771"/>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ounded Rectangle 12">
            <a:extLst>
              <a:ext uri="{FF2B5EF4-FFF2-40B4-BE49-F238E27FC236}">
                <a16:creationId xmlns:a16="http://schemas.microsoft.com/office/drawing/2014/main" id="{8A34C952-F0E0-5B40-98A7-64E3D57BA9A6}"/>
              </a:ext>
            </a:extLst>
          </p:cNvPr>
          <p:cNvSpPr/>
          <p:nvPr/>
        </p:nvSpPr>
        <p:spPr bwMode="auto">
          <a:xfrm>
            <a:off x="2714302" y="5024058"/>
            <a:ext cx="955497" cy="965771"/>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ounded Rectangle 13">
            <a:extLst>
              <a:ext uri="{FF2B5EF4-FFF2-40B4-BE49-F238E27FC236}">
                <a16:creationId xmlns:a16="http://schemas.microsoft.com/office/drawing/2014/main" id="{B32EAA2D-9294-564C-8997-E39B506C665C}"/>
              </a:ext>
            </a:extLst>
          </p:cNvPr>
          <p:cNvSpPr/>
          <p:nvPr/>
        </p:nvSpPr>
        <p:spPr bwMode="auto">
          <a:xfrm>
            <a:off x="4013985" y="5034331"/>
            <a:ext cx="955497" cy="965771"/>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E932BBCF-E1CE-8644-8BA5-EA70916350DB}"/>
              </a:ext>
            </a:extLst>
          </p:cNvPr>
          <p:cNvSpPr txBox="1"/>
          <p:nvPr/>
        </p:nvSpPr>
        <p:spPr>
          <a:xfrm>
            <a:off x="328808" y="874267"/>
            <a:ext cx="5666195" cy="369761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Consumption</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Rapid scale out</a:t>
            </a:r>
          </a:p>
          <a:p>
            <a:pPr marL="342900" marR="0" lvl="0" indent="-34290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”Unbounded” scale out</a:t>
            </a:r>
          </a:p>
          <a:p>
            <a:pPr marL="342900" marR="0" lvl="0" indent="-34290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No </a:t>
            </a:r>
            <a:r>
              <a:rPr kumimoji="0" lang="en-US" sz="2400" b="0" i="0" u="none" strike="noStrike" kern="1200" cap="none" spc="0" normalizeH="0" baseline="0" noProof="0" dirty="0" err="1">
                <a:ln>
                  <a:noFill/>
                </a:ln>
                <a:gradFill>
                  <a:gsLst>
                    <a:gs pos="2917">
                      <a:srgbClr val="1A1A1A"/>
                    </a:gs>
                    <a:gs pos="30000">
                      <a:srgbClr val="1A1A1A"/>
                    </a:gs>
                  </a:gsLst>
                  <a:lin ang="5400000" scaled="0"/>
                </a:gradFill>
                <a:effectLst/>
                <a:uLnTx/>
                <a:uFillTx/>
                <a:latin typeface="Segoe UI"/>
                <a:ea typeface="+mn-ea"/>
                <a:cs typeface="+mn-cs"/>
              </a:rPr>
              <a:t>VNet</a:t>
            </a: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connectivity available</a:t>
            </a:r>
          </a:p>
          <a:p>
            <a:pPr marL="342900" marR="0" lvl="0" indent="-34290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10 minute execution</a:t>
            </a:r>
          </a:p>
          <a:p>
            <a:pPr marL="342900" marR="0" lvl="0" indent="-34290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Small instance size</a:t>
            </a:r>
          </a:p>
          <a:p>
            <a:pPr marL="342900" marR="0" lvl="0" indent="-34290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Scale to zero (cold start)</a:t>
            </a:r>
          </a:p>
        </p:txBody>
      </p:sp>
      <p:sp>
        <p:nvSpPr>
          <p:cNvPr id="16" name="TextBox 15">
            <a:extLst>
              <a:ext uri="{FF2B5EF4-FFF2-40B4-BE49-F238E27FC236}">
                <a16:creationId xmlns:a16="http://schemas.microsoft.com/office/drawing/2014/main" id="{8BB1A54B-FA10-0B4F-AD44-9E74974E9264}"/>
              </a:ext>
            </a:extLst>
          </p:cNvPr>
          <p:cNvSpPr txBox="1"/>
          <p:nvPr/>
        </p:nvSpPr>
        <p:spPr>
          <a:xfrm>
            <a:off x="6675632" y="939274"/>
            <a:ext cx="5666195" cy="369761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Functions premium plan</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Rapid scale out</a:t>
            </a:r>
          </a:p>
          <a:p>
            <a:pPr marL="342900" marR="0" lvl="0" indent="-34290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“Unbounded” scale out</a:t>
            </a:r>
          </a:p>
          <a:p>
            <a:pPr marL="342900" marR="0" lvl="0" indent="-34290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a:ln>
                  <a:noFill/>
                </a:ln>
                <a:gradFill>
                  <a:gsLst>
                    <a:gs pos="2917">
                      <a:srgbClr val="1A1A1A"/>
                    </a:gs>
                    <a:gs pos="30000">
                      <a:srgbClr val="1A1A1A"/>
                    </a:gs>
                  </a:gsLst>
                  <a:lin ang="5400000" scaled="0"/>
                </a:gradFill>
                <a:effectLst/>
                <a:uLnTx/>
                <a:uFillTx/>
                <a:latin typeface="Segoe UI"/>
                <a:ea typeface="+mn-ea"/>
                <a:cs typeface="+mn-cs"/>
              </a:rPr>
              <a:t>VNet</a:t>
            </a: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connectivity / hybrid</a:t>
            </a:r>
          </a:p>
          <a:p>
            <a:pPr marL="342900" marR="0" lvl="0" indent="-34290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Unlimited execution duration</a:t>
            </a:r>
          </a:p>
          <a:p>
            <a:pPr marL="342900" marR="0" lvl="0" indent="-34290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Premium instance size</a:t>
            </a:r>
          </a:p>
          <a:p>
            <a:pPr marL="342900" marR="0" lvl="0" indent="-34290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Always on</a:t>
            </a:r>
          </a:p>
        </p:txBody>
      </p:sp>
      <p:sp>
        <p:nvSpPr>
          <p:cNvPr id="17" name="Rounded Rectangle 16">
            <a:extLst>
              <a:ext uri="{FF2B5EF4-FFF2-40B4-BE49-F238E27FC236}">
                <a16:creationId xmlns:a16="http://schemas.microsoft.com/office/drawing/2014/main" id="{427E835D-7A7B-EB48-8170-57E6D09B20F9}"/>
              </a:ext>
            </a:extLst>
          </p:cNvPr>
          <p:cNvSpPr/>
          <p:nvPr/>
        </p:nvSpPr>
        <p:spPr bwMode="auto">
          <a:xfrm>
            <a:off x="7606085" y="5024058"/>
            <a:ext cx="955497" cy="965771"/>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ounded Rectangle 17">
            <a:extLst>
              <a:ext uri="{FF2B5EF4-FFF2-40B4-BE49-F238E27FC236}">
                <a16:creationId xmlns:a16="http://schemas.microsoft.com/office/drawing/2014/main" id="{3FB0F90D-FFD0-304E-BD55-89D686CFA73B}"/>
              </a:ext>
            </a:extLst>
          </p:cNvPr>
          <p:cNvSpPr/>
          <p:nvPr/>
        </p:nvSpPr>
        <p:spPr bwMode="auto">
          <a:xfrm>
            <a:off x="8891001" y="5003508"/>
            <a:ext cx="955497" cy="965771"/>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ounded Rectangle 18">
            <a:extLst>
              <a:ext uri="{FF2B5EF4-FFF2-40B4-BE49-F238E27FC236}">
                <a16:creationId xmlns:a16="http://schemas.microsoft.com/office/drawing/2014/main" id="{7D82463B-6A5C-1E44-944D-3A99E02F3B3E}"/>
              </a:ext>
            </a:extLst>
          </p:cNvPr>
          <p:cNvSpPr/>
          <p:nvPr/>
        </p:nvSpPr>
        <p:spPr bwMode="auto">
          <a:xfrm>
            <a:off x="10190684" y="5013781"/>
            <a:ext cx="955497" cy="965771"/>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A489B2B5-AD58-4942-8086-3FE10C8097CD}"/>
              </a:ext>
            </a:extLst>
          </p:cNvPr>
          <p:cNvSpPr/>
          <p:nvPr/>
        </p:nvSpPr>
        <p:spPr bwMode="auto">
          <a:xfrm>
            <a:off x="6889708" y="5424752"/>
            <a:ext cx="154113" cy="164387"/>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53D4A2E7-3655-AE42-8368-5114BBC08B4B}"/>
              </a:ext>
            </a:extLst>
          </p:cNvPr>
          <p:cNvSpPr/>
          <p:nvPr/>
        </p:nvSpPr>
        <p:spPr bwMode="auto">
          <a:xfrm>
            <a:off x="7195364" y="5424753"/>
            <a:ext cx="154113" cy="164387"/>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530D0391-6AF2-6D46-A0FC-79E22ED1592E}"/>
              </a:ext>
            </a:extLst>
          </p:cNvPr>
          <p:cNvSpPr/>
          <p:nvPr/>
        </p:nvSpPr>
        <p:spPr bwMode="auto">
          <a:xfrm>
            <a:off x="11270236" y="5424751"/>
            <a:ext cx="154113" cy="164387"/>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849FEC6A-DF98-BC4B-A3E2-9FFEAC24A920}"/>
              </a:ext>
            </a:extLst>
          </p:cNvPr>
          <p:cNvSpPr/>
          <p:nvPr/>
        </p:nvSpPr>
        <p:spPr bwMode="auto">
          <a:xfrm>
            <a:off x="11575892" y="5424752"/>
            <a:ext cx="154113" cy="164387"/>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528A3F4B-B876-4147-84C6-D1FCFBD216E8}"/>
              </a:ext>
            </a:extLst>
          </p:cNvPr>
          <p:cNvSpPr txBox="1"/>
          <p:nvPr/>
        </p:nvSpPr>
        <p:spPr>
          <a:xfrm>
            <a:off x="9880089" y="665092"/>
            <a:ext cx="2532184"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PRIVATE PREVIEW</a:t>
            </a:r>
          </a:p>
        </p:txBody>
      </p:sp>
    </p:spTree>
    <p:extLst>
      <p:ext uri="{BB962C8B-B14F-4D97-AF65-F5344CB8AC3E}">
        <p14:creationId xmlns:p14="http://schemas.microsoft.com/office/powerpoint/2010/main" val="3544278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6="http://schemas.microsoft.com/office/drawing/2014/main"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1FDD9B65-1916-F54E-A6CE-DD3D38CF3BD2}"/>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0"/>
            <a:ext cx="12192000" cy="2030506"/>
          </a:xfrm>
          <a:prstGeom prst="rect">
            <a:avLst/>
          </a:prstGeom>
        </p:spPr>
      </p:pic>
      <p:pic>
        <p:nvPicPr>
          <p:cNvPr id="5" name="Afbeelding 4">
            <a:extLst>
              <a:ext uri="{FF2B5EF4-FFF2-40B4-BE49-F238E27FC236}">
                <a16:creationId xmlns:a16="http://schemas.microsoft.com/office/drawing/2014/main" id="{3459983E-45E1-5040-958F-965F5ADD67E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1"/>
            <a:ext cx="12192000" cy="2030506"/>
          </a:xfrm>
          <a:prstGeom prst="rect">
            <a:avLst/>
          </a:prstGeom>
        </p:spPr>
      </p:pic>
      <p:pic>
        <p:nvPicPr>
          <p:cNvPr id="7" name="Afbeelding 6">
            <a:extLst>
              <a:ext uri="{FF2B5EF4-FFF2-40B4-BE49-F238E27FC236}">
                <a16:creationId xmlns:a16="http://schemas.microsoft.com/office/drawing/2014/main" id="{3EF6D932-D4FA-2549-A120-2BE8E37DBE2B}"/>
              </a:ext>
            </a:extLst>
          </p:cNvPr>
          <p:cNvPicPr>
            <a:picLocks noChangeAspect="1"/>
          </p:cNvPicPr>
          <p:nvPr/>
        </p:nvPicPr>
        <p:blipFill>
          <a:blip r:embed="rId4"/>
          <a:stretch>
            <a:fillRect/>
          </a:stretch>
        </p:blipFill>
        <p:spPr>
          <a:xfrm>
            <a:off x="10635072" y="327003"/>
            <a:ext cx="1211084" cy="1376500"/>
          </a:xfrm>
          <a:prstGeom prst="rect">
            <a:avLst/>
          </a:prstGeom>
        </p:spPr>
      </p:pic>
      <p:sp>
        <p:nvSpPr>
          <p:cNvPr id="2" name="Title 1">
            <a:extLst>
              <a:ext uri="{FF2B5EF4-FFF2-40B4-BE49-F238E27FC236}">
                <a16:creationId xmlns:a16="http://schemas.microsoft.com/office/drawing/2014/main" id="{9C45BF16-8DB3-4F6E-A2BC-514AE6F1571C}"/>
              </a:ext>
            </a:extLst>
          </p:cNvPr>
          <p:cNvSpPr>
            <a:spLocks noGrp="1"/>
          </p:cNvSpPr>
          <p:nvPr>
            <p:ph type="title"/>
          </p:nvPr>
        </p:nvSpPr>
        <p:spPr/>
        <p:txBody>
          <a:bodyPr/>
          <a:lstStyle/>
          <a:p>
            <a:r>
              <a:rPr lang="nl-NL">
                <a:solidFill>
                  <a:schemeClr val="bg1"/>
                </a:solidFill>
                <a:latin typeface="Centrale Sans Bold"/>
              </a:rPr>
              <a:t>Outline</a:t>
            </a:r>
          </a:p>
        </p:txBody>
      </p:sp>
      <p:sp>
        <p:nvSpPr>
          <p:cNvPr id="3" name="Content Placeholder 2">
            <a:extLst>
              <a:ext uri="{FF2B5EF4-FFF2-40B4-BE49-F238E27FC236}">
                <a16:creationId xmlns:a16="http://schemas.microsoft.com/office/drawing/2014/main" id="{DA567795-8A01-4EE5-A775-8519A6FB076F}"/>
              </a:ext>
            </a:extLst>
          </p:cNvPr>
          <p:cNvSpPr>
            <a:spLocks noGrp="1"/>
          </p:cNvSpPr>
          <p:nvPr>
            <p:ph idx="1"/>
          </p:nvPr>
        </p:nvSpPr>
        <p:spPr>
          <a:xfrm>
            <a:off x="153514" y="2357507"/>
            <a:ext cx="3910486" cy="1147741"/>
          </a:xfrm>
          <a:solidFill>
            <a:schemeClr val="accent6">
              <a:lumMod val="20000"/>
              <a:lumOff val="80000"/>
            </a:schemeClr>
          </a:solidFill>
        </p:spPr>
        <p:txBody>
          <a:bodyPr anchor="ctr"/>
          <a:lstStyle/>
          <a:p>
            <a:pPr marL="0" indent="0" algn="ctr">
              <a:buNone/>
            </a:pPr>
            <a:r>
              <a:rPr lang="nl-NL"/>
              <a:t>Serverless</a:t>
            </a:r>
          </a:p>
        </p:txBody>
      </p:sp>
      <p:sp>
        <p:nvSpPr>
          <p:cNvPr id="11" name="Content Placeholder 2">
            <a:extLst>
              <a:ext uri="{FF2B5EF4-FFF2-40B4-BE49-F238E27FC236}">
                <a16:creationId xmlns:a16="http://schemas.microsoft.com/office/drawing/2014/main" id="{58C8878D-0F0A-4B00-B5FA-0D0C3766CBA8}"/>
              </a:ext>
            </a:extLst>
          </p:cNvPr>
          <p:cNvSpPr txBox="1">
            <a:spLocks/>
          </p:cNvSpPr>
          <p:nvPr/>
        </p:nvSpPr>
        <p:spPr>
          <a:xfrm>
            <a:off x="8128000" y="2363945"/>
            <a:ext cx="3910486" cy="1147741"/>
          </a:xfrm>
          <a:prstGeom prst="rect">
            <a:avLst/>
          </a:prstGeom>
          <a:solidFill>
            <a:schemeClr val="accent6">
              <a:lumMod val="20000"/>
              <a:lumOff val="8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nl-NL"/>
              <a:t>Durable Functions</a:t>
            </a:r>
          </a:p>
        </p:txBody>
      </p:sp>
      <p:sp>
        <p:nvSpPr>
          <p:cNvPr id="12" name="Content Placeholder 2">
            <a:extLst>
              <a:ext uri="{FF2B5EF4-FFF2-40B4-BE49-F238E27FC236}">
                <a16:creationId xmlns:a16="http://schemas.microsoft.com/office/drawing/2014/main" id="{AB06D1DC-3407-411D-86C4-82476EC6E525}"/>
              </a:ext>
            </a:extLst>
          </p:cNvPr>
          <p:cNvSpPr txBox="1">
            <a:spLocks/>
          </p:cNvSpPr>
          <p:nvPr/>
        </p:nvSpPr>
        <p:spPr>
          <a:xfrm>
            <a:off x="838200" y="3995759"/>
            <a:ext cx="3910486" cy="1147741"/>
          </a:xfrm>
          <a:prstGeom prst="rect">
            <a:avLst/>
          </a:prstGeom>
          <a:solidFill>
            <a:schemeClr val="accent6">
              <a:lumMod val="20000"/>
              <a:lumOff val="8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nl-NL"/>
              <a:t>Demo 1: the basics</a:t>
            </a:r>
          </a:p>
          <a:p>
            <a:pPr marL="0" indent="0" algn="ctr">
              <a:buFont typeface="Arial" panose="020B0604020202020204" pitchFamily="34" charset="0"/>
              <a:buNone/>
            </a:pPr>
            <a:r>
              <a:rPr lang="nl-NL" sz="1800"/>
              <a:t>Sequence pattern</a:t>
            </a:r>
          </a:p>
        </p:txBody>
      </p:sp>
      <p:sp>
        <p:nvSpPr>
          <p:cNvPr id="13" name="Content Placeholder 2">
            <a:extLst>
              <a:ext uri="{FF2B5EF4-FFF2-40B4-BE49-F238E27FC236}">
                <a16:creationId xmlns:a16="http://schemas.microsoft.com/office/drawing/2014/main" id="{3F015955-5C9C-4B20-B755-5AC169BC8A25}"/>
              </a:ext>
            </a:extLst>
          </p:cNvPr>
          <p:cNvSpPr txBox="1">
            <a:spLocks/>
          </p:cNvSpPr>
          <p:nvPr/>
        </p:nvSpPr>
        <p:spPr>
          <a:xfrm>
            <a:off x="4966814" y="3995758"/>
            <a:ext cx="3910486" cy="1147741"/>
          </a:xfrm>
          <a:prstGeom prst="rect">
            <a:avLst/>
          </a:prstGeom>
          <a:solidFill>
            <a:schemeClr val="accent6">
              <a:lumMod val="20000"/>
              <a:lumOff val="8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nl-NL"/>
              <a:t>Demo 2: Workflow</a:t>
            </a:r>
          </a:p>
          <a:p>
            <a:pPr marL="0" indent="0" algn="ctr">
              <a:buFont typeface="Arial" panose="020B0604020202020204" pitchFamily="34" charset="0"/>
              <a:buNone/>
            </a:pPr>
            <a:r>
              <a:rPr lang="nl-NL" sz="1800"/>
              <a:t>Suborchestrator and external events</a:t>
            </a:r>
          </a:p>
        </p:txBody>
      </p:sp>
      <p:sp>
        <p:nvSpPr>
          <p:cNvPr id="14" name="Content Placeholder 2">
            <a:extLst>
              <a:ext uri="{FF2B5EF4-FFF2-40B4-BE49-F238E27FC236}">
                <a16:creationId xmlns:a16="http://schemas.microsoft.com/office/drawing/2014/main" id="{4E08394C-F186-4024-AEF2-CA2D057455F8}"/>
              </a:ext>
            </a:extLst>
          </p:cNvPr>
          <p:cNvSpPr txBox="1">
            <a:spLocks/>
          </p:cNvSpPr>
          <p:nvPr/>
        </p:nvSpPr>
        <p:spPr>
          <a:xfrm>
            <a:off x="4331814" y="2357508"/>
            <a:ext cx="3567586" cy="1147741"/>
          </a:xfrm>
          <a:prstGeom prst="rect">
            <a:avLst/>
          </a:prstGeom>
          <a:solidFill>
            <a:schemeClr val="accent6">
              <a:lumMod val="20000"/>
              <a:lumOff val="8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nl-NL"/>
              <a:t>Azure Functions</a:t>
            </a:r>
          </a:p>
        </p:txBody>
      </p:sp>
      <p:sp>
        <p:nvSpPr>
          <p:cNvPr id="15" name="Content Placeholder 2">
            <a:extLst>
              <a:ext uri="{FF2B5EF4-FFF2-40B4-BE49-F238E27FC236}">
                <a16:creationId xmlns:a16="http://schemas.microsoft.com/office/drawing/2014/main" id="{93235D58-7024-4D84-B9E0-1DC000BB5F73}"/>
              </a:ext>
            </a:extLst>
          </p:cNvPr>
          <p:cNvSpPr txBox="1">
            <a:spLocks/>
          </p:cNvSpPr>
          <p:nvPr/>
        </p:nvSpPr>
        <p:spPr>
          <a:xfrm>
            <a:off x="2108757" y="5345134"/>
            <a:ext cx="3910486" cy="1147741"/>
          </a:xfrm>
          <a:prstGeom prst="rect">
            <a:avLst/>
          </a:prstGeom>
          <a:solidFill>
            <a:schemeClr val="accent6">
              <a:lumMod val="20000"/>
              <a:lumOff val="80000"/>
            </a:schemeClr>
          </a:solidFill>
        </p:spPr>
        <p:txBody>
          <a:bodyPr vert="horz" lIns="91440" tIns="45720" rIns="91440" bIns="45720"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nl-NL"/>
              <a:t>Demo 3: Flights API monitoring</a:t>
            </a:r>
          </a:p>
          <a:p>
            <a:pPr marL="0" indent="0" algn="ctr">
              <a:buFont typeface="Arial" panose="020B0604020202020204" pitchFamily="34" charset="0"/>
              <a:buNone/>
            </a:pPr>
            <a:r>
              <a:rPr lang="nl-NL" sz="1900"/>
              <a:t>External API monitoring</a:t>
            </a:r>
          </a:p>
        </p:txBody>
      </p:sp>
      <p:sp>
        <p:nvSpPr>
          <p:cNvPr id="16" name="Content Placeholder 2">
            <a:extLst>
              <a:ext uri="{FF2B5EF4-FFF2-40B4-BE49-F238E27FC236}">
                <a16:creationId xmlns:a16="http://schemas.microsoft.com/office/drawing/2014/main" id="{F7685706-0550-4BA3-B8FA-921DE27A89F3}"/>
              </a:ext>
            </a:extLst>
          </p:cNvPr>
          <p:cNvSpPr txBox="1">
            <a:spLocks/>
          </p:cNvSpPr>
          <p:nvPr/>
        </p:nvSpPr>
        <p:spPr>
          <a:xfrm>
            <a:off x="6205066" y="5345133"/>
            <a:ext cx="3910486" cy="1147741"/>
          </a:xfrm>
          <a:prstGeom prst="rect">
            <a:avLst/>
          </a:prstGeom>
          <a:solidFill>
            <a:schemeClr val="accent6">
              <a:lumMod val="20000"/>
              <a:lumOff val="80000"/>
            </a:schemeClr>
          </a:solidFill>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nl-NL"/>
              <a:t>Demo 4: Fractal processing</a:t>
            </a:r>
          </a:p>
          <a:p>
            <a:pPr marL="0" indent="0" algn="ctr">
              <a:buFont typeface="Arial" panose="020B0604020202020204" pitchFamily="34" charset="0"/>
              <a:buNone/>
            </a:pPr>
            <a:r>
              <a:rPr lang="nl-NL" sz="1800"/>
              <a:t>Fan-out / Fan-in pattern</a:t>
            </a:r>
          </a:p>
        </p:txBody>
      </p:sp>
    </p:spTree>
    <p:extLst>
      <p:ext uri="{BB962C8B-B14F-4D97-AF65-F5344CB8AC3E}">
        <p14:creationId xmlns:p14="http://schemas.microsoft.com/office/powerpoint/2010/main" val="164249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11" grpId="0" animBg="1"/>
      <p:bldP spid="12" grpId="0" animBg="1"/>
      <p:bldP spid="13" grpId="0" animBg="1"/>
      <p:bldP spid="14" grpId="0" animBg="1"/>
      <p:bldP spid="15" grpId="0" animBg="1"/>
      <p:bldP spid="16"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E3C65ED-ECF2-473E-8147-8D67B67CA088}"/>
              </a:ext>
            </a:extLst>
          </p:cNvPr>
          <p:cNvSpPr txBox="1"/>
          <p:nvPr/>
        </p:nvSpPr>
        <p:spPr>
          <a:xfrm>
            <a:off x="1539420" y="315147"/>
            <a:ext cx="8357288" cy="1539780"/>
          </a:xfrm>
          <a:prstGeom prst="rect">
            <a:avLst/>
          </a:prstGeom>
          <a:noFill/>
        </p:spPr>
        <p:txBody>
          <a:bodyPr wrap="none" rtlCol="0">
            <a:spAutoFit/>
          </a:bodyPr>
          <a:lstStyle/>
          <a:p>
            <a:pPr lvl="0"/>
            <a:r>
              <a:rPr lang="en-US" sz="4703" spc="-147">
                <a:ln w="3175">
                  <a:noFill/>
                </a:ln>
                <a:solidFill>
                  <a:schemeClr val="bg1"/>
                </a:solidFill>
                <a:cs typeface="Segoe UI" pitchFamily="34" charset="0"/>
              </a:rPr>
              <a:t>Durable Functions</a:t>
            </a:r>
            <a:r>
              <a:rPr lang="en-US" sz="4703" spc="-147">
                <a:ln w="3175">
                  <a:noFill/>
                </a:ln>
                <a:solidFill>
                  <a:schemeClr val="bg1"/>
                </a:solidFill>
                <a:latin typeface="Segoe UI Light"/>
                <a:cs typeface="Segoe UI" pitchFamily="34" charset="0"/>
              </a:rPr>
              <a:t>    vs    </a:t>
            </a:r>
            <a:r>
              <a:rPr lang="en-US" sz="4703" spc="-147">
                <a:ln w="3175">
                  <a:noFill/>
                </a:ln>
                <a:solidFill>
                  <a:schemeClr val="bg1"/>
                </a:solidFill>
                <a:cs typeface="Segoe UI" pitchFamily="34" charset="0"/>
              </a:rPr>
              <a:t>Logic Apps</a:t>
            </a:r>
          </a:p>
          <a:p>
            <a:pPr lvl="0"/>
            <a:endParaRPr lang="en-US" sz="4703" spc="-147">
              <a:ln w="3175">
                <a:noFill/>
              </a:ln>
              <a:gradFill>
                <a:gsLst>
                  <a:gs pos="1250">
                    <a:srgbClr val="505050"/>
                  </a:gs>
                  <a:gs pos="100000">
                    <a:srgbClr val="505050"/>
                  </a:gs>
                </a:gsLst>
                <a:lin ang="5400000" scaled="0"/>
              </a:gradFill>
              <a:latin typeface="Segoe UI Light"/>
              <a:cs typeface="Segoe UI"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2332955665"/>
              </p:ext>
            </p:extLst>
          </p:nvPr>
        </p:nvGraphicFramePr>
        <p:xfrm>
          <a:off x="1029927" y="2360441"/>
          <a:ext cx="10132146" cy="3703141"/>
        </p:xfrm>
        <a:graphic>
          <a:graphicData uri="http://schemas.openxmlformats.org/drawingml/2006/table">
            <a:tbl>
              <a:tblPr firstRow="1" bandRow="1">
                <a:tableStyleId>{8799B23B-EC83-4686-B30A-512413B5E67A}</a:tableStyleId>
              </a:tblPr>
              <a:tblGrid>
                <a:gridCol w="5066073">
                  <a:extLst>
                    <a:ext uri="{9D8B030D-6E8A-4147-A177-3AD203B41FA5}">
                      <a16:colId xmlns:a16="http://schemas.microsoft.com/office/drawing/2014/main" val="20000"/>
                    </a:ext>
                  </a:extLst>
                </a:gridCol>
                <a:gridCol w="5066073">
                  <a:extLst>
                    <a:ext uri="{9D8B030D-6E8A-4147-A177-3AD203B41FA5}">
                      <a16:colId xmlns:a16="http://schemas.microsoft.com/office/drawing/2014/main" val="20001"/>
                    </a:ext>
                  </a:extLst>
                </a:gridCol>
              </a:tblGrid>
              <a:tr h="542591">
                <a:tc gridSpan="2">
                  <a:txBody>
                    <a:bodyPr/>
                    <a:lstStyle/>
                    <a:p>
                      <a:pPr algn="ctr"/>
                      <a:r>
                        <a:rPr lang="en-US" sz="1800" b="1">
                          <a:solidFill>
                            <a:schemeClr val="tx1"/>
                          </a:solidFill>
                        </a:rPr>
                        <a:t>Both allow implementing advanced</a:t>
                      </a:r>
                      <a:r>
                        <a:rPr lang="en-US" sz="1800" b="1" baseline="0">
                          <a:solidFill>
                            <a:schemeClr val="tx1"/>
                          </a:solidFill>
                        </a:rPr>
                        <a:t> workflow patterns.</a:t>
                      </a:r>
                      <a:endParaRPr lang="en-US" sz="1800" b="1">
                        <a:solidFill>
                          <a:schemeClr val="tx1"/>
                        </a:solidFill>
                      </a:endParaRPr>
                    </a:p>
                  </a:txBody>
                  <a:tcPr marL="89642" marR="89642" marT="44821" marB="44821" anchor="ctr">
                    <a:solidFill>
                      <a:schemeClr val="bg1">
                        <a:lumMod val="20000"/>
                        <a:lumOff val="80000"/>
                      </a:schemeClr>
                    </a:solidFill>
                  </a:tcPr>
                </a:tc>
                <a:tc hMerge="1">
                  <a:txBody>
                    <a:bodyPr/>
                    <a:lstStyle/>
                    <a:p>
                      <a:endParaRPr lang="en-US" b="0">
                        <a:solidFill>
                          <a:schemeClr val="bg1"/>
                        </a:solidFill>
                      </a:endParaRPr>
                    </a:p>
                  </a:txBody>
                  <a:tcPr/>
                </a:tc>
                <a:extLst>
                  <a:ext uri="{0D108BD9-81ED-4DB2-BD59-A6C34878D82A}">
                    <a16:rowId xmlns:a16="http://schemas.microsoft.com/office/drawing/2014/main" val="10000"/>
                  </a:ext>
                </a:extLst>
              </a:tr>
              <a:tr h="542591">
                <a:tc>
                  <a:txBody>
                    <a:bodyPr/>
                    <a:lstStyle/>
                    <a:p>
                      <a:pPr algn="ctr"/>
                      <a:r>
                        <a:rPr lang="en-US" sz="1800" b="0" dirty="0">
                          <a:solidFill>
                            <a:schemeClr val="tx1"/>
                          </a:solidFill>
                        </a:rPr>
                        <a:t>C#, F# and JavaScript</a:t>
                      </a:r>
                    </a:p>
                  </a:txBody>
                  <a:tcPr marL="89642" marR="89642" marT="44821" marB="44821" anchor="ctr"/>
                </a:tc>
                <a:tc>
                  <a:txBody>
                    <a:bodyPr/>
                    <a:lstStyle/>
                    <a:p>
                      <a:pPr algn="ctr"/>
                      <a:r>
                        <a:rPr lang="en-US" sz="1800" b="0">
                          <a:solidFill>
                            <a:schemeClr val="tx1"/>
                          </a:solidFill>
                        </a:rPr>
                        <a:t>Visual Designer</a:t>
                      </a:r>
                    </a:p>
                  </a:txBody>
                  <a:tcPr marL="89642" marR="89642" marT="44821" marB="44821" anchor="ctr"/>
                </a:tc>
                <a:extLst>
                  <a:ext uri="{0D108BD9-81ED-4DB2-BD59-A6C34878D82A}">
                    <a16:rowId xmlns:a16="http://schemas.microsoft.com/office/drawing/2014/main" val="10001"/>
                  </a:ext>
                </a:extLst>
              </a:tr>
              <a:tr h="542591">
                <a:tc>
                  <a:txBody>
                    <a:bodyPr/>
                    <a:lstStyle/>
                    <a:p>
                      <a:pPr algn="ctr"/>
                      <a:r>
                        <a:rPr lang="en-US" sz="1800" dirty="0">
                          <a:solidFill>
                            <a:schemeClr val="tx1"/>
                          </a:solidFill>
                        </a:rPr>
                        <a:t>~20 Bindings </a:t>
                      </a:r>
                    </a:p>
                  </a:txBody>
                  <a:tcPr marL="89642" marR="89642" marT="44821" marB="44821" anchor="ctr"/>
                </a:tc>
                <a:tc>
                  <a:txBody>
                    <a:bodyPr/>
                    <a:lstStyle/>
                    <a:p>
                      <a:pPr algn="ctr"/>
                      <a:r>
                        <a:rPr lang="en-US" sz="1800">
                          <a:solidFill>
                            <a:schemeClr val="tx1"/>
                          </a:solidFill>
                        </a:rPr>
                        <a:t>200+ Connectors</a:t>
                      </a:r>
                    </a:p>
                  </a:txBody>
                  <a:tcPr marL="89642" marR="89642" marT="44821" marB="44821" anchor="ctr"/>
                </a:tc>
                <a:extLst>
                  <a:ext uri="{0D108BD9-81ED-4DB2-BD59-A6C34878D82A}">
                    <a16:rowId xmlns:a16="http://schemas.microsoft.com/office/drawing/2014/main" val="10002"/>
                  </a:ext>
                </a:extLst>
              </a:tr>
              <a:tr h="456786">
                <a:tc>
                  <a:txBody>
                    <a:bodyPr/>
                    <a:lstStyle/>
                    <a:p>
                      <a:pPr algn="ctr"/>
                      <a:r>
                        <a:rPr lang="en-US" sz="1800">
                          <a:solidFill>
                            <a:schemeClr val="tx1"/>
                          </a:solidFill>
                        </a:rPr>
                        <a:t>Portable</a:t>
                      </a:r>
                      <a:r>
                        <a:rPr lang="en-US" sz="1800" baseline="0">
                          <a:solidFill>
                            <a:schemeClr val="tx1"/>
                          </a:solidFill>
                        </a:rPr>
                        <a:t> runtime</a:t>
                      </a:r>
                      <a:endParaRPr lang="en-US" sz="1800">
                        <a:solidFill>
                          <a:schemeClr val="tx1"/>
                        </a:solidFill>
                      </a:endParaRPr>
                    </a:p>
                  </a:txBody>
                  <a:tcPr marL="89642" marR="89642" marT="44821" marB="44821" anchor="ctr"/>
                </a:tc>
                <a:tc>
                  <a:txBody>
                    <a:bodyPr/>
                    <a:lstStyle/>
                    <a:p>
                      <a:pPr algn="ctr"/>
                      <a:r>
                        <a:rPr lang="en-US" sz="1800">
                          <a:solidFill>
                            <a:schemeClr val="tx1"/>
                          </a:solidFill>
                        </a:rPr>
                        <a:t>Runs only on Azure</a:t>
                      </a:r>
                    </a:p>
                  </a:txBody>
                  <a:tcPr marL="89642" marR="89642" marT="44821" marB="44821" anchor="ctr"/>
                </a:tc>
                <a:extLst>
                  <a:ext uri="{0D108BD9-81ED-4DB2-BD59-A6C34878D82A}">
                    <a16:rowId xmlns:a16="http://schemas.microsoft.com/office/drawing/2014/main" val="10003"/>
                  </a:ext>
                </a:extLst>
              </a:tr>
              <a:tr h="533400">
                <a:tc>
                  <a:txBody>
                    <a:bodyPr/>
                    <a:lstStyle/>
                    <a:p>
                      <a:pPr algn="ctr"/>
                      <a:r>
                        <a:rPr lang="en-US" sz="1800">
                          <a:solidFill>
                            <a:schemeClr val="tx1"/>
                          </a:solidFill>
                        </a:rPr>
                        <a:t>Monitoring based on App Insights and APIs</a:t>
                      </a:r>
                    </a:p>
                  </a:txBody>
                  <a:tcPr marL="89642" marR="89642" marT="44821" marB="44821" anchor="ctr"/>
                </a:tc>
                <a:tc>
                  <a:txBody>
                    <a:bodyPr/>
                    <a:lstStyle/>
                    <a:p>
                      <a:pPr algn="ctr"/>
                      <a:r>
                        <a:rPr lang="en-US" sz="1800">
                          <a:solidFill>
                            <a:schemeClr val="tx1"/>
                          </a:solidFill>
                        </a:rPr>
                        <a:t>Rich monitoring and management tools</a:t>
                      </a:r>
                    </a:p>
                  </a:txBody>
                  <a:tcPr marL="89642" marR="89642" marT="44821" marB="44821" anchor="ctr"/>
                </a:tc>
                <a:extLst>
                  <a:ext uri="{0D108BD9-81ED-4DB2-BD59-A6C34878D82A}">
                    <a16:rowId xmlns:a16="http://schemas.microsoft.com/office/drawing/2014/main" val="10004"/>
                  </a:ext>
                </a:extLst>
              </a:tr>
              <a:tr h="542591">
                <a:tc>
                  <a:txBody>
                    <a:bodyPr/>
                    <a:lstStyle/>
                    <a:p>
                      <a:pPr algn="ctr"/>
                      <a:r>
                        <a:rPr lang="en-US" sz="1800" dirty="0">
                          <a:solidFill>
                            <a:schemeClr val="tx1"/>
                          </a:solidFill>
                        </a:rPr>
                        <a:t>Serverless, dedicated and isolated</a:t>
                      </a:r>
                    </a:p>
                  </a:txBody>
                  <a:tcPr marL="89642" marR="89642" marT="44821" marB="44821" anchor="ctr"/>
                </a:tc>
                <a:tc>
                  <a:txBody>
                    <a:bodyPr/>
                    <a:lstStyle/>
                    <a:p>
                      <a:pPr algn="ctr"/>
                      <a:r>
                        <a:rPr lang="en-US" sz="1800" dirty="0">
                          <a:solidFill>
                            <a:schemeClr val="tx1"/>
                          </a:solidFill>
                        </a:rPr>
                        <a:t>Serverless only</a:t>
                      </a:r>
                    </a:p>
                  </a:txBody>
                  <a:tcPr marL="89642" marR="89642" marT="44821" marB="44821" anchor="ctr"/>
                </a:tc>
                <a:extLst>
                  <a:ext uri="{0D108BD9-81ED-4DB2-BD59-A6C34878D82A}">
                    <a16:rowId xmlns:a16="http://schemas.microsoft.com/office/drawing/2014/main" val="10005"/>
                  </a:ext>
                </a:extLst>
              </a:tr>
              <a:tr h="542591">
                <a:tc>
                  <a:txBody>
                    <a:bodyPr/>
                    <a:lstStyle/>
                    <a:p>
                      <a:pPr algn="ctr"/>
                      <a:r>
                        <a:rPr lang="en-US" sz="1800" dirty="0">
                          <a:solidFill>
                            <a:schemeClr val="tx1"/>
                          </a:solidFill>
                        </a:rPr>
                        <a:t>Stateful Replays</a:t>
                      </a:r>
                    </a:p>
                  </a:txBody>
                  <a:tcPr marL="89642" marR="89642" marT="44821" marB="44821" anchor="ctr"/>
                </a:tc>
                <a:tc>
                  <a:txBody>
                    <a:bodyPr/>
                    <a:lstStyle/>
                    <a:p>
                      <a:pPr algn="ctr"/>
                      <a:r>
                        <a:rPr lang="en-US" sz="1800" dirty="0">
                          <a:solidFill>
                            <a:schemeClr val="tx1"/>
                          </a:solidFill>
                        </a:rPr>
                        <a:t>Queued Dependency Graph</a:t>
                      </a:r>
                    </a:p>
                  </a:txBody>
                  <a:tcPr marL="89642" marR="89642" marT="44821" marB="44821" anchor="ctr"/>
                </a:tc>
                <a:extLst>
                  <a:ext uri="{0D108BD9-81ED-4DB2-BD59-A6C34878D82A}">
                    <a16:rowId xmlns:a16="http://schemas.microsoft.com/office/drawing/2014/main" val="1856720848"/>
                  </a:ext>
                </a:extLst>
              </a:tr>
            </a:tbl>
          </a:graphicData>
        </a:graphic>
      </p:graphicFrame>
      <p:sp>
        <p:nvSpPr>
          <p:cNvPr id="13" name="Oval 12">
            <a:extLst>
              <a:ext uri="{FF2B5EF4-FFF2-40B4-BE49-F238E27FC236}">
                <a16:creationId xmlns:a16="http://schemas.microsoft.com/office/drawing/2014/main" id="{18D61C37-73D9-4247-8DCB-D1D47DBDFF18}"/>
              </a:ext>
            </a:extLst>
          </p:cNvPr>
          <p:cNvSpPr/>
          <p:nvPr/>
        </p:nvSpPr>
        <p:spPr>
          <a:xfrm>
            <a:off x="3001860" y="928189"/>
            <a:ext cx="1437167" cy="133065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a:extLst>
              <a:ext uri="{FF2B5EF4-FFF2-40B4-BE49-F238E27FC236}">
                <a16:creationId xmlns:a16="http://schemas.microsoft.com/office/drawing/2014/main" id="{32F58CE7-D1F4-404B-B4FE-BDA06D133199}"/>
              </a:ext>
            </a:extLst>
          </p:cNvPr>
          <p:cNvSpPr/>
          <p:nvPr/>
        </p:nvSpPr>
        <p:spPr>
          <a:xfrm>
            <a:off x="7752973" y="976051"/>
            <a:ext cx="1437167" cy="133065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 name="Picture 5" descr="Image result for azure functions logo png">
            <a:extLst>
              <a:ext uri="{FF2B5EF4-FFF2-40B4-BE49-F238E27FC236}">
                <a16:creationId xmlns:a16="http://schemas.microsoft.com/office/drawing/2014/main" id="{68EF489F-EFAD-4D84-8BB7-17C288ECBE80}"/>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3128860" y="1029789"/>
            <a:ext cx="1147282" cy="12231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7625974" y="1188079"/>
            <a:ext cx="1726849" cy="906596"/>
          </a:xfrm>
          <a:prstGeom prst="rect">
            <a:avLst/>
          </a:prstGeom>
        </p:spPr>
      </p:pic>
    </p:spTree>
    <p:extLst>
      <p:ext uri="{BB962C8B-B14F-4D97-AF65-F5344CB8AC3E}">
        <p14:creationId xmlns:p14="http://schemas.microsoft.com/office/powerpoint/2010/main" val="237246965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1FDD9B65-1916-F54E-A6CE-DD3D38CF3BD2}"/>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0"/>
            <a:ext cx="12192000" cy="2030506"/>
          </a:xfrm>
          <a:prstGeom prst="rect">
            <a:avLst/>
          </a:prstGeom>
        </p:spPr>
      </p:pic>
      <p:pic>
        <p:nvPicPr>
          <p:cNvPr id="7" name="Afbeelding 6">
            <a:extLst>
              <a:ext uri="{FF2B5EF4-FFF2-40B4-BE49-F238E27FC236}">
                <a16:creationId xmlns:a16="http://schemas.microsoft.com/office/drawing/2014/main" id="{3EF6D932-D4FA-2549-A120-2BE8E37DBE2B}"/>
              </a:ext>
            </a:extLst>
          </p:cNvPr>
          <p:cNvPicPr>
            <a:picLocks noChangeAspect="1"/>
          </p:cNvPicPr>
          <p:nvPr/>
        </p:nvPicPr>
        <p:blipFill>
          <a:blip r:embed="rId3"/>
          <a:stretch>
            <a:fillRect/>
          </a:stretch>
        </p:blipFill>
        <p:spPr>
          <a:xfrm>
            <a:off x="10635072" y="327003"/>
            <a:ext cx="1211084" cy="1376500"/>
          </a:xfrm>
          <a:prstGeom prst="rect">
            <a:avLst/>
          </a:prstGeom>
        </p:spPr>
      </p:pic>
      <p:sp>
        <p:nvSpPr>
          <p:cNvPr id="2" name="Title 1">
            <a:extLst>
              <a:ext uri="{FF2B5EF4-FFF2-40B4-BE49-F238E27FC236}">
                <a16:creationId xmlns:a16="http://schemas.microsoft.com/office/drawing/2014/main" id="{9C45BF16-8DB3-4F6E-A2BC-514AE6F1571C}"/>
              </a:ext>
            </a:extLst>
          </p:cNvPr>
          <p:cNvSpPr>
            <a:spLocks noGrp="1"/>
          </p:cNvSpPr>
          <p:nvPr>
            <p:ph type="title" idx="4294967295"/>
          </p:nvPr>
        </p:nvSpPr>
        <p:spPr>
          <a:xfrm>
            <a:off x="560070" y="365125"/>
            <a:ext cx="10515600" cy="1325563"/>
          </a:xfrm>
        </p:spPr>
        <p:txBody>
          <a:bodyPr/>
          <a:lstStyle/>
          <a:p>
            <a:r>
              <a:rPr lang="nl-NL">
                <a:solidFill>
                  <a:schemeClr val="bg1"/>
                </a:solidFill>
                <a:latin typeface="Centrale Sans Bold"/>
              </a:rPr>
              <a:t>Thanks!</a:t>
            </a:r>
          </a:p>
        </p:txBody>
      </p:sp>
      <p:sp>
        <p:nvSpPr>
          <p:cNvPr id="3" name="Content Placeholder 2">
            <a:extLst>
              <a:ext uri="{FF2B5EF4-FFF2-40B4-BE49-F238E27FC236}">
                <a16:creationId xmlns:a16="http://schemas.microsoft.com/office/drawing/2014/main" id="{DA567795-8A01-4EE5-A775-8519A6FB076F}"/>
              </a:ext>
            </a:extLst>
          </p:cNvPr>
          <p:cNvSpPr>
            <a:spLocks noGrp="1"/>
          </p:cNvSpPr>
          <p:nvPr>
            <p:ph idx="4294967295"/>
          </p:nvPr>
        </p:nvSpPr>
        <p:spPr>
          <a:xfrm>
            <a:off x="560070" y="2173994"/>
            <a:ext cx="10515600" cy="4351337"/>
          </a:xfrm>
        </p:spPr>
        <p:txBody>
          <a:bodyPr>
            <a:normAutofit fontScale="92500" lnSpcReduction="10000"/>
          </a:bodyPr>
          <a:lstStyle/>
          <a:p>
            <a:pPr marL="0" indent="0">
              <a:buNone/>
            </a:pPr>
            <a:r>
              <a:rPr lang="nl-NL"/>
              <a:t>Special thanks to:</a:t>
            </a:r>
          </a:p>
          <a:p>
            <a:r>
              <a:rPr lang="nl-NL"/>
              <a:t>Lucas Caljé </a:t>
            </a:r>
          </a:p>
          <a:p>
            <a:r>
              <a:rPr lang="nl-NL"/>
              <a:t>Frank Noorloos</a:t>
            </a:r>
          </a:p>
          <a:p>
            <a:endParaRPr lang="nl-NL"/>
          </a:p>
          <a:p>
            <a:pPr marL="0" indent="0">
              <a:buNone/>
            </a:pPr>
            <a:r>
              <a:rPr lang="nl-NL"/>
              <a:t>References:</a:t>
            </a:r>
          </a:p>
          <a:p>
            <a:r>
              <a:rPr lang="nl-NL"/>
              <a:t>https://docs.microsoft.com/azure/azure-functions/durable/durable-functions-overview</a:t>
            </a:r>
          </a:p>
          <a:p>
            <a:r>
              <a:rPr lang="nl-NL"/>
              <a:t>Jeff Hollan @ .NET Conf 2018</a:t>
            </a:r>
            <a:br>
              <a:rPr lang="nl-NL"/>
            </a:br>
            <a:r>
              <a:rPr lang="nl-NL">
                <a:hlinkClick r:id="rId4"/>
              </a:rPr>
              <a:t>https://channel9.msdn.com/Events/dotnetConf/2018/S204</a:t>
            </a:r>
            <a:endParaRPr lang="nl-NL"/>
          </a:p>
          <a:p>
            <a:r>
              <a:rPr lang="nl-NL"/>
              <a:t>https://github.com/cveld/durableFunctionsExample</a:t>
            </a:r>
          </a:p>
        </p:txBody>
      </p:sp>
    </p:spTree>
    <p:extLst>
      <p:ext uri="{BB962C8B-B14F-4D97-AF65-F5344CB8AC3E}">
        <p14:creationId xmlns:p14="http://schemas.microsoft.com/office/powerpoint/2010/main" val="2810916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a:extLst>
              <a:ext uri="{FF2B5EF4-FFF2-40B4-BE49-F238E27FC236}">
                <a16:creationId xmlns:a16="http://schemas.microsoft.com/office/drawing/2014/main" id="{0DC23D0B-4936-8A42-A3C6-E983437A2C5A}"/>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Tekstvak 5">
            <a:extLst>
              <a:ext uri="{FF2B5EF4-FFF2-40B4-BE49-F238E27FC236}">
                <a16:creationId xmlns:a16="http://schemas.microsoft.com/office/drawing/2014/main" id="{45C15E91-EF13-C44E-A151-405E4EFD75DD}"/>
              </a:ext>
            </a:extLst>
          </p:cNvPr>
          <p:cNvSpPr txBox="1"/>
          <p:nvPr/>
        </p:nvSpPr>
        <p:spPr>
          <a:xfrm>
            <a:off x="2201955" y="2875002"/>
            <a:ext cx="7788089" cy="1107996"/>
          </a:xfrm>
          <a:prstGeom prst="rect">
            <a:avLst/>
          </a:prstGeom>
          <a:noFill/>
          <a:effectLst>
            <a:glow>
              <a:schemeClr val="accent1"/>
            </a:glow>
          </a:effectLst>
        </p:spPr>
        <p:txBody>
          <a:bodyPr wrap="square" rtlCol="0">
            <a:spAutoFit/>
          </a:bodyPr>
          <a:lstStyle/>
          <a:p>
            <a:pPr algn="ctr"/>
            <a:r>
              <a:rPr lang="nl-NL" sz="6600" dirty="0">
                <a:solidFill>
                  <a:schemeClr val="bg1"/>
                </a:solidFill>
                <a:effectLst>
                  <a:outerShdw blurRad="431800" sx="103000" sy="103000" algn="ctr" rotWithShape="0">
                    <a:prstClr val="black">
                      <a:alpha val="85000"/>
                    </a:prstClr>
                  </a:outerShdw>
                </a:effectLst>
                <a:latin typeface="Centrale Sans Bold" pitchFamily="2" charset="77"/>
              </a:rPr>
              <a:t>THE END</a:t>
            </a:r>
          </a:p>
        </p:txBody>
      </p:sp>
      <p:pic>
        <p:nvPicPr>
          <p:cNvPr id="5" name="Afbeelding 4">
            <a:extLst>
              <a:ext uri="{FF2B5EF4-FFF2-40B4-BE49-F238E27FC236}">
                <a16:creationId xmlns:a16="http://schemas.microsoft.com/office/drawing/2014/main" id="{8A5D785D-906C-1F44-A6D2-F7EA3B962E0D}"/>
              </a:ext>
            </a:extLst>
          </p:cNvPr>
          <p:cNvPicPr>
            <a:picLocks noChangeAspect="1"/>
          </p:cNvPicPr>
          <p:nvPr/>
        </p:nvPicPr>
        <p:blipFill>
          <a:blip r:embed="rId3"/>
          <a:stretch>
            <a:fillRect/>
          </a:stretch>
        </p:blipFill>
        <p:spPr>
          <a:xfrm>
            <a:off x="10631139" y="4885805"/>
            <a:ext cx="1202761" cy="1536566"/>
          </a:xfrm>
          <a:prstGeom prst="rect">
            <a:avLst/>
          </a:prstGeom>
        </p:spPr>
      </p:pic>
    </p:spTree>
    <p:extLst>
      <p:ext uri="{BB962C8B-B14F-4D97-AF65-F5344CB8AC3E}">
        <p14:creationId xmlns:p14="http://schemas.microsoft.com/office/powerpoint/2010/main" val="4252562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F6267B-B543-457B-8A93-4390B586E715}"/>
              </a:ext>
            </a:extLst>
          </p:cNvPr>
          <p:cNvPicPr>
            <a:picLocks noChangeAspect="1"/>
          </p:cNvPicPr>
          <p:nvPr/>
        </p:nvPicPr>
        <p:blipFill>
          <a:blip r:embed="rId3"/>
          <a:stretch>
            <a:fillRect/>
          </a:stretch>
        </p:blipFill>
        <p:spPr>
          <a:xfrm>
            <a:off x="-3050078" y="-1005882"/>
            <a:ext cx="9154573" cy="872367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6" name="TextBox 45">
            <a:extLst>
              <a:ext uri="{FF2B5EF4-FFF2-40B4-BE49-F238E27FC236}">
                <a16:creationId xmlns:a16="http://schemas.microsoft.com/office/drawing/2014/main" id="{FE33E4A6-3414-44D0-AFF5-B05A855A031C}"/>
              </a:ext>
            </a:extLst>
          </p:cNvPr>
          <p:cNvSpPr txBox="1"/>
          <p:nvPr/>
        </p:nvSpPr>
        <p:spPr>
          <a:xfrm>
            <a:off x="8337063" y="6600360"/>
            <a:ext cx="3788039" cy="211209"/>
          </a:xfrm>
          <a:prstGeom prst="rect">
            <a:avLst/>
          </a:prstGeom>
          <a:noFill/>
        </p:spPr>
        <p:txBody>
          <a:bodyPr wrap="square" rtlCol="0">
            <a:spAutoFit/>
          </a:bodyPr>
          <a:lstStyle/>
          <a:p>
            <a:pPr algn="r"/>
            <a:r>
              <a:rPr lang="en-US" sz="784" dirty="0">
                <a:gradFill>
                  <a:gsLst>
                    <a:gs pos="0">
                      <a:schemeClr val="tx1"/>
                    </a:gs>
                    <a:gs pos="85000">
                      <a:schemeClr val="tx1"/>
                    </a:gs>
                  </a:gsLst>
                  <a:lin ang="16200000" scaled="1"/>
                </a:gradFill>
                <a:latin typeface="Segoe UI Semilight" panose="020B0402040204020203" pitchFamily="34" charset="0"/>
                <a:cs typeface="Segoe UI Semilight" panose="020B0402040204020203" pitchFamily="34" charset="0"/>
              </a:rPr>
              <a:t>*Supporting services, like storage and networking, may be charged separately.</a:t>
            </a:r>
          </a:p>
        </p:txBody>
      </p:sp>
      <p:grpSp>
        <p:nvGrpSpPr>
          <p:cNvPr id="18" name="Group 17">
            <a:extLst>
              <a:ext uri="{FF2B5EF4-FFF2-40B4-BE49-F238E27FC236}">
                <a16:creationId xmlns:a16="http://schemas.microsoft.com/office/drawing/2014/main" id="{4C3C31C8-4278-4DB1-B5E6-4E141A83B628}"/>
              </a:ext>
            </a:extLst>
          </p:cNvPr>
          <p:cNvGrpSpPr/>
          <p:nvPr/>
        </p:nvGrpSpPr>
        <p:grpSpPr>
          <a:xfrm>
            <a:off x="5504345" y="4248595"/>
            <a:ext cx="5240587" cy="971885"/>
            <a:chOff x="5641612" y="4333291"/>
            <a:chExt cx="5345672" cy="991373"/>
          </a:xfrm>
        </p:grpSpPr>
        <p:grpSp>
          <p:nvGrpSpPr>
            <p:cNvPr id="17" name="Group 16">
              <a:extLst>
                <a:ext uri="{FF2B5EF4-FFF2-40B4-BE49-F238E27FC236}">
                  <a16:creationId xmlns:a16="http://schemas.microsoft.com/office/drawing/2014/main" id="{10ED040F-08DA-4540-8BA3-408C2C19098D}"/>
                </a:ext>
              </a:extLst>
            </p:cNvPr>
            <p:cNvGrpSpPr/>
            <p:nvPr/>
          </p:nvGrpSpPr>
          <p:grpSpPr>
            <a:xfrm>
              <a:off x="5641612" y="4333291"/>
              <a:ext cx="5345672" cy="991373"/>
              <a:chOff x="5641612" y="4333291"/>
              <a:chExt cx="5345672" cy="991373"/>
            </a:xfrm>
          </p:grpSpPr>
          <p:grpSp>
            <p:nvGrpSpPr>
              <p:cNvPr id="10" name="Group 9">
                <a:extLst>
                  <a:ext uri="{FF2B5EF4-FFF2-40B4-BE49-F238E27FC236}">
                    <a16:creationId xmlns:a16="http://schemas.microsoft.com/office/drawing/2014/main" id="{1FBCF7CA-B811-4A67-B932-FDBC344EF3FF}"/>
                  </a:ext>
                </a:extLst>
              </p:cNvPr>
              <p:cNvGrpSpPr/>
              <p:nvPr/>
            </p:nvGrpSpPr>
            <p:grpSpPr>
              <a:xfrm>
                <a:off x="6689604" y="4333291"/>
                <a:ext cx="4297680" cy="991373"/>
                <a:chOff x="6635816" y="4329674"/>
                <a:chExt cx="4297680" cy="991373"/>
              </a:xfrm>
            </p:grpSpPr>
            <p:sp>
              <p:nvSpPr>
                <p:cNvPr id="34" name="TextBox 33">
                  <a:extLst>
                    <a:ext uri="{FF2B5EF4-FFF2-40B4-BE49-F238E27FC236}">
                      <a16:creationId xmlns:a16="http://schemas.microsoft.com/office/drawing/2014/main" id="{84B03DBA-93E2-493A-BF38-083D2F1D9500}"/>
                    </a:ext>
                  </a:extLst>
                </p:cNvPr>
                <p:cNvSpPr txBox="1"/>
                <p:nvPr/>
              </p:nvSpPr>
              <p:spPr>
                <a:xfrm>
                  <a:off x="6635816" y="4329674"/>
                  <a:ext cx="1299266" cy="338554"/>
                </a:xfrm>
                <a:prstGeom prst="rect">
                  <a:avLst/>
                </a:prstGeom>
                <a:noFill/>
              </p:spPr>
              <p:txBody>
                <a:bodyPr wrap="none" rtlCol="0">
                  <a:spAutoFit/>
                </a:bodyPr>
                <a:lstStyle/>
                <a:p>
                  <a:r>
                    <a:rPr lang="en-US" sz="1568"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Pay-per-use</a:t>
                  </a:r>
                </a:p>
              </p:txBody>
            </p:sp>
            <p:sp>
              <p:nvSpPr>
                <p:cNvPr id="35" name="TextBox 34">
                  <a:extLst>
                    <a:ext uri="{FF2B5EF4-FFF2-40B4-BE49-F238E27FC236}">
                      <a16:creationId xmlns:a16="http://schemas.microsoft.com/office/drawing/2014/main" id="{59680B86-A85B-46B5-B034-8D21016CFAB9}"/>
                    </a:ext>
                  </a:extLst>
                </p:cNvPr>
                <p:cNvSpPr txBox="1"/>
                <p:nvPr/>
              </p:nvSpPr>
              <p:spPr>
                <a:xfrm>
                  <a:off x="6635816" y="4582383"/>
                  <a:ext cx="4297680" cy="738664"/>
                </a:xfrm>
                <a:prstGeom prst="rect">
                  <a:avLst/>
                </a:prstGeom>
                <a:noFill/>
              </p:spPr>
              <p:txBody>
                <a:bodyPr wrap="square" rtlCol="0">
                  <a:spAutoFit/>
                </a:bodyPr>
                <a:lstStyle/>
                <a:p>
                  <a:r>
                    <a:rPr lang="en-US" sz="1372"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Only pay for what you use: billing is typically calculated on the number of function calls, </a:t>
                  </a:r>
                  <a:br>
                    <a:rPr lang="en-US" sz="1372"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br>
                  <a:r>
                    <a:rPr lang="en-US" sz="1372"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code execution time, and memory used.*</a:t>
                  </a:r>
                </a:p>
              </p:txBody>
            </p:sp>
          </p:grpSp>
          <p:sp>
            <p:nvSpPr>
              <p:cNvPr id="31" name="Oval 30">
                <a:extLst>
                  <a:ext uri="{FF2B5EF4-FFF2-40B4-BE49-F238E27FC236}">
                    <a16:creationId xmlns:a16="http://schemas.microsoft.com/office/drawing/2014/main" id="{2BB641C0-CB8D-4BF3-886D-731F82BAC6B2}"/>
                  </a:ext>
                </a:extLst>
              </p:cNvPr>
              <p:cNvSpPr/>
              <p:nvPr/>
            </p:nvSpPr>
            <p:spPr>
              <a:xfrm>
                <a:off x="5641612" y="4371777"/>
                <a:ext cx="914400" cy="914400"/>
              </a:xfrm>
              <a:prstGeom prst="ellipse">
                <a:avLst/>
              </a:prstGeom>
              <a:solidFill>
                <a:srgbClr val="F2F2F2"/>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gradFill>
                    <a:gsLst>
                      <a:gs pos="1250">
                        <a:schemeClr val="tx1"/>
                      </a:gs>
                      <a:gs pos="100000">
                        <a:schemeClr val="tx1"/>
                      </a:gs>
                    </a:gsLst>
                    <a:lin ang="5400000" scaled="0"/>
                  </a:gradFill>
                </a:endParaRPr>
              </a:p>
            </p:txBody>
          </p:sp>
        </p:grpSp>
        <p:sp>
          <p:nvSpPr>
            <p:cNvPr id="55" name="Freeform 159">
              <a:extLst>
                <a:ext uri="{FF2B5EF4-FFF2-40B4-BE49-F238E27FC236}">
                  <a16:creationId xmlns:a16="http://schemas.microsoft.com/office/drawing/2014/main" id="{8ADFE60B-11A0-4AE7-9D13-8FA114526D1F}"/>
                </a:ext>
              </a:extLst>
            </p:cNvPr>
            <p:cNvSpPr>
              <a:spLocks noChangeAspect="1" noEditPoints="1"/>
            </p:cNvSpPr>
            <p:nvPr/>
          </p:nvSpPr>
          <p:spPr bwMode="black">
            <a:xfrm>
              <a:off x="5965076" y="4627809"/>
              <a:ext cx="267472" cy="402336"/>
            </a:xfrm>
            <a:custGeom>
              <a:avLst/>
              <a:gdLst>
                <a:gd name="T0" fmla="*/ 101 w 283"/>
                <a:gd name="T1" fmla="*/ 50 h 426"/>
                <a:gd name="T2" fmla="*/ 202 w 283"/>
                <a:gd name="T3" fmla="*/ 50 h 426"/>
                <a:gd name="T4" fmla="*/ 271 w 283"/>
                <a:gd name="T5" fmla="*/ 254 h 426"/>
                <a:gd name="T6" fmla="*/ 274 w 283"/>
                <a:gd name="T7" fmla="*/ 266 h 426"/>
                <a:gd name="T8" fmla="*/ 204 w 283"/>
                <a:gd name="T9" fmla="*/ 298 h 426"/>
                <a:gd name="T10" fmla="*/ 210 w 283"/>
                <a:gd name="T11" fmla="*/ 426 h 426"/>
                <a:gd name="T12" fmla="*/ 179 w 283"/>
                <a:gd name="T13" fmla="*/ 407 h 426"/>
                <a:gd name="T14" fmla="*/ 141 w 283"/>
                <a:gd name="T15" fmla="*/ 315 h 426"/>
                <a:gd name="T16" fmla="*/ 94 w 283"/>
                <a:gd name="T17" fmla="*/ 426 h 426"/>
                <a:gd name="T18" fmla="*/ 70 w 283"/>
                <a:gd name="T19" fmla="*/ 395 h 426"/>
                <a:gd name="T20" fmla="*/ 54 w 283"/>
                <a:gd name="T21" fmla="*/ 338 h 426"/>
                <a:gd name="T22" fmla="*/ 34 w 283"/>
                <a:gd name="T23" fmla="*/ 326 h 426"/>
                <a:gd name="T24" fmla="*/ 0 w 283"/>
                <a:gd name="T25" fmla="*/ 198 h 426"/>
                <a:gd name="T26" fmla="*/ 49 w 283"/>
                <a:gd name="T27" fmla="*/ 172 h 426"/>
                <a:gd name="T28" fmla="*/ 110 w 283"/>
                <a:gd name="T29" fmla="*/ 125 h 426"/>
                <a:gd name="T30" fmla="*/ 195 w 283"/>
                <a:gd name="T31" fmla="*/ 133 h 426"/>
                <a:gd name="T32" fmla="*/ 224 w 283"/>
                <a:gd name="T33" fmla="*/ 126 h 426"/>
                <a:gd name="T34" fmla="*/ 261 w 283"/>
                <a:gd name="T35" fmla="*/ 215 h 426"/>
                <a:gd name="T36" fmla="*/ 283 w 283"/>
                <a:gd name="T37" fmla="*/ 235 h 426"/>
                <a:gd name="T38" fmla="*/ 86 w 283"/>
                <a:gd name="T39" fmla="*/ 208 h 426"/>
                <a:gd name="T40" fmla="*/ 230 w 283"/>
                <a:gd name="T41" fmla="*/ 141 h 426"/>
                <a:gd name="T42" fmla="*/ 222 w 283"/>
                <a:gd name="T43" fmla="*/ 136 h 426"/>
                <a:gd name="T44" fmla="*/ 86 w 283"/>
                <a:gd name="T45" fmla="*/ 194 h 426"/>
                <a:gd name="T46" fmla="*/ 17 w 283"/>
                <a:gd name="T47" fmla="*/ 226 h 426"/>
                <a:gd name="T48" fmla="*/ 46 w 283"/>
                <a:gd name="T49" fmla="*/ 183 h 426"/>
                <a:gd name="T50" fmla="*/ 10 w 283"/>
                <a:gd name="T51" fmla="*/ 198 h 426"/>
                <a:gd name="T52" fmla="*/ 17 w 283"/>
                <a:gd name="T53" fmla="*/ 226 h 426"/>
                <a:gd name="T54" fmla="*/ 263 w 283"/>
                <a:gd name="T55" fmla="*/ 264 h 426"/>
                <a:gd name="T56" fmla="*/ 86 w 283"/>
                <a:gd name="T57" fmla="*/ 244 h 426"/>
                <a:gd name="T58" fmla="*/ 86 w 283"/>
                <a:gd name="T59" fmla="*/ 246 h 426"/>
                <a:gd name="T60" fmla="*/ 48 w 283"/>
                <a:gd name="T61" fmla="*/ 255 h 426"/>
                <a:gd name="T62" fmla="*/ 43 w 283"/>
                <a:gd name="T63" fmla="*/ 323 h 426"/>
                <a:gd name="T64" fmla="*/ 52 w 283"/>
                <a:gd name="T65" fmla="*/ 328 h 426"/>
                <a:gd name="T66" fmla="*/ 264 w 283"/>
                <a:gd name="T67" fmla="*/ 266 h 426"/>
                <a:gd name="T68" fmla="*/ 245 w 283"/>
                <a:gd name="T69" fmla="*/ 259 h 426"/>
                <a:gd name="T70" fmla="*/ 222 w 283"/>
                <a:gd name="T71" fmla="*/ 246 h 426"/>
                <a:gd name="T72" fmla="*/ 215 w 283"/>
                <a:gd name="T73" fmla="*/ 248 h 426"/>
                <a:gd name="T74" fmla="*/ 202 w 283"/>
                <a:gd name="T75" fmla="*/ 270 h 426"/>
                <a:gd name="T76" fmla="*/ 215 w 283"/>
                <a:gd name="T77" fmla="*/ 24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3" h="426">
                  <a:moveTo>
                    <a:pt x="151" y="100"/>
                  </a:moveTo>
                  <a:cubicBezTo>
                    <a:pt x="124" y="100"/>
                    <a:pt x="101" y="77"/>
                    <a:pt x="101" y="50"/>
                  </a:cubicBezTo>
                  <a:cubicBezTo>
                    <a:pt x="101" y="22"/>
                    <a:pt x="124" y="0"/>
                    <a:pt x="151" y="0"/>
                  </a:cubicBezTo>
                  <a:cubicBezTo>
                    <a:pt x="179" y="0"/>
                    <a:pt x="202" y="22"/>
                    <a:pt x="202" y="50"/>
                  </a:cubicBezTo>
                  <a:cubicBezTo>
                    <a:pt x="202" y="77"/>
                    <a:pt x="179" y="100"/>
                    <a:pt x="151" y="100"/>
                  </a:cubicBezTo>
                  <a:close/>
                  <a:moveTo>
                    <a:pt x="271" y="254"/>
                  </a:moveTo>
                  <a:cubicBezTo>
                    <a:pt x="273" y="262"/>
                    <a:pt x="273" y="262"/>
                    <a:pt x="273" y="262"/>
                  </a:cubicBezTo>
                  <a:cubicBezTo>
                    <a:pt x="273" y="263"/>
                    <a:pt x="274" y="265"/>
                    <a:pt x="274" y="266"/>
                  </a:cubicBezTo>
                  <a:cubicBezTo>
                    <a:pt x="274" y="274"/>
                    <a:pt x="269" y="280"/>
                    <a:pt x="261" y="282"/>
                  </a:cubicBezTo>
                  <a:cubicBezTo>
                    <a:pt x="204" y="298"/>
                    <a:pt x="204" y="298"/>
                    <a:pt x="204" y="298"/>
                  </a:cubicBezTo>
                  <a:cubicBezTo>
                    <a:pt x="228" y="395"/>
                    <a:pt x="228" y="395"/>
                    <a:pt x="228" y="395"/>
                  </a:cubicBezTo>
                  <a:cubicBezTo>
                    <a:pt x="231" y="409"/>
                    <a:pt x="223" y="422"/>
                    <a:pt x="210" y="426"/>
                  </a:cubicBezTo>
                  <a:cubicBezTo>
                    <a:pt x="208" y="426"/>
                    <a:pt x="206" y="426"/>
                    <a:pt x="204" y="426"/>
                  </a:cubicBezTo>
                  <a:cubicBezTo>
                    <a:pt x="192" y="426"/>
                    <a:pt x="182" y="419"/>
                    <a:pt x="179" y="407"/>
                  </a:cubicBezTo>
                  <a:cubicBezTo>
                    <a:pt x="155" y="311"/>
                    <a:pt x="155" y="311"/>
                    <a:pt x="155" y="311"/>
                  </a:cubicBezTo>
                  <a:cubicBezTo>
                    <a:pt x="141" y="315"/>
                    <a:pt x="141" y="315"/>
                    <a:pt x="141" y="315"/>
                  </a:cubicBezTo>
                  <a:cubicBezTo>
                    <a:pt x="118" y="407"/>
                    <a:pt x="118" y="407"/>
                    <a:pt x="118" y="407"/>
                  </a:cubicBezTo>
                  <a:cubicBezTo>
                    <a:pt x="116" y="419"/>
                    <a:pt x="105" y="426"/>
                    <a:pt x="94" y="426"/>
                  </a:cubicBezTo>
                  <a:cubicBezTo>
                    <a:pt x="92" y="426"/>
                    <a:pt x="90" y="426"/>
                    <a:pt x="88" y="426"/>
                  </a:cubicBezTo>
                  <a:cubicBezTo>
                    <a:pt x="75" y="422"/>
                    <a:pt x="67" y="409"/>
                    <a:pt x="70" y="395"/>
                  </a:cubicBezTo>
                  <a:cubicBezTo>
                    <a:pt x="86" y="329"/>
                    <a:pt x="86" y="329"/>
                    <a:pt x="86" y="329"/>
                  </a:cubicBezTo>
                  <a:cubicBezTo>
                    <a:pt x="54" y="338"/>
                    <a:pt x="54" y="338"/>
                    <a:pt x="54" y="338"/>
                  </a:cubicBezTo>
                  <a:cubicBezTo>
                    <a:pt x="53" y="338"/>
                    <a:pt x="51" y="338"/>
                    <a:pt x="50" y="338"/>
                  </a:cubicBezTo>
                  <a:cubicBezTo>
                    <a:pt x="42" y="338"/>
                    <a:pt x="36" y="334"/>
                    <a:pt x="34" y="326"/>
                  </a:cubicBezTo>
                  <a:cubicBezTo>
                    <a:pt x="0" y="202"/>
                    <a:pt x="0" y="202"/>
                    <a:pt x="0" y="202"/>
                  </a:cubicBezTo>
                  <a:cubicBezTo>
                    <a:pt x="0" y="201"/>
                    <a:pt x="0" y="200"/>
                    <a:pt x="0" y="198"/>
                  </a:cubicBezTo>
                  <a:cubicBezTo>
                    <a:pt x="0" y="191"/>
                    <a:pt x="5" y="184"/>
                    <a:pt x="12" y="182"/>
                  </a:cubicBezTo>
                  <a:cubicBezTo>
                    <a:pt x="49" y="172"/>
                    <a:pt x="49" y="172"/>
                    <a:pt x="49" y="172"/>
                  </a:cubicBezTo>
                  <a:cubicBezTo>
                    <a:pt x="106" y="127"/>
                    <a:pt x="106" y="127"/>
                    <a:pt x="106" y="127"/>
                  </a:cubicBezTo>
                  <a:cubicBezTo>
                    <a:pt x="107" y="126"/>
                    <a:pt x="109" y="125"/>
                    <a:pt x="110" y="125"/>
                  </a:cubicBezTo>
                  <a:cubicBezTo>
                    <a:pt x="117" y="119"/>
                    <a:pt x="130" y="116"/>
                    <a:pt x="149" y="116"/>
                  </a:cubicBezTo>
                  <a:cubicBezTo>
                    <a:pt x="175" y="116"/>
                    <a:pt x="189" y="123"/>
                    <a:pt x="195" y="133"/>
                  </a:cubicBezTo>
                  <a:cubicBezTo>
                    <a:pt x="219" y="126"/>
                    <a:pt x="219" y="126"/>
                    <a:pt x="219" y="126"/>
                  </a:cubicBezTo>
                  <a:cubicBezTo>
                    <a:pt x="221" y="126"/>
                    <a:pt x="222" y="126"/>
                    <a:pt x="224" y="126"/>
                  </a:cubicBezTo>
                  <a:cubicBezTo>
                    <a:pt x="231" y="126"/>
                    <a:pt x="238" y="131"/>
                    <a:pt x="240" y="138"/>
                  </a:cubicBezTo>
                  <a:cubicBezTo>
                    <a:pt x="261" y="215"/>
                    <a:pt x="261" y="215"/>
                    <a:pt x="261" y="215"/>
                  </a:cubicBezTo>
                  <a:cubicBezTo>
                    <a:pt x="263" y="215"/>
                    <a:pt x="263" y="215"/>
                    <a:pt x="263" y="215"/>
                  </a:cubicBezTo>
                  <a:cubicBezTo>
                    <a:pt x="275" y="215"/>
                    <a:pt x="283" y="224"/>
                    <a:pt x="283" y="235"/>
                  </a:cubicBezTo>
                  <a:cubicBezTo>
                    <a:pt x="283" y="244"/>
                    <a:pt x="278" y="251"/>
                    <a:pt x="271" y="254"/>
                  </a:cubicBezTo>
                  <a:close/>
                  <a:moveTo>
                    <a:pt x="86" y="208"/>
                  </a:moveTo>
                  <a:cubicBezTo>
                    <a:pt x="237" y="167"/>
                    <a:pt x="237" y="167"/>
                    <a:pt x="237" y="167"/>
                  </a:cubicBezTo>
                  <a:cubicBezTo>
                    <a:pt x="230" y="141"/>
                    <a:pt x="230" y="141"/>
                    <a:pt x="230" y="141"/>
                  </a:cubicBezTo>
                  <a:cubicBezTo>
                    <a:pt x="230" y="138"/>
                    <a:pt x="227" y="136"/>
                    <a:pt x="224" y="136"/>
                  </a:cubicBezTo>
                  <a:cubicBezTo>
                    <a:pt x="223" y="136"/>
                    <a:pt x="223" y="136"/>
                    <a:pt x="222" y="136"/>
                  </a:cubicBezTo>
                  <a:cubicBezTo>
                    <a:pt x="127" y="161"/>
                    <a:pt x="127" y="161"/>
                    <a:pt x="127" y="161"/>
                  </a:cubicBezTo>
                  <a:cubicBezTo>
                    <a:pt x="86" y="194"/>
                    <a:pt x="86" y="194"/>
                    <a:pt x="86" y="194"/>
                  </a:cubicBezTo>
                  <a:lnTo>
                    <a:pt x="86" y="208"/>
                  </a:lnTo>
                  <a:close/>
                  <a:moveTo>
                    <a:pt x="17" y="226"/>
                  </a:moveTo>
                  <a:cubicBezTo>
                    <a:pt x="46" y="219"/>
                    <a:pt x="46" y="219"/>
                    <a:pt x="46" y="219"/>
                  </a:cubicBezTo>
                  <a:cubicBezTo>
                    <a:pt x="46" y="183"/>
                    <a:pt x="46" y="183"/>
                    <a:pt x="46" y="183"/>
                  </a:cubicBezTo>
                  <a:cubicBezTo>
                    <a:pt x="15" y="191"/>
                    <a:pt x="15" y="191"/>
                    <a:pt x="15" y="191"/>
                  </a:cubicBezTo>
                  <a:cubicBezTo>
                    <a:pt x="12" y="192"/>
                    <a:pt x="10" y="195"/>
                    <a:pt x="10" y="198"/>
                  </a:cubicBezTo>
                  <a:cubicBezTo>
                    <a:pt x="10" y="199"/>
                    <a:pt x="10" y="199"/>
                    <a:pt x="10" y="200"/>
                  </a:cubicBezTo>
                  <a:lnTo>
                    <a:pt x="17" y="226"/>
                  </a:lnTo>
                  <a:close/>
                  <a:moveTo>
                    <a:pt x="264" y="266"/>
                  </a:moveTo>
                  <a:cubicBezTo>
                    <a:pt x="264" y="266"/>
                    <a:pt x="264" y="265"/>
                    <a:pt x="263" y="264"/>
                  </a:cubicBezTo>
                  <a:cubicBezTo>
                    <a:pt x="247" y="201"/>
                    <a:pt x="247" y="201"/>
                    <a:pt x="247" y="201"/>
                  </a:cubicBezTo>
                  <a:cubicBezTo>
                    <a:pt x="86" y="244"/>
                    <a:pt x="86" y="244"/>
                    <a:pt x="86" y="244"/>
                  </a:cubicBezTo>
                  <a:cubicBezTo>
                    <a:pt x="86" y="246"/>
                    <a:pt x="86" y="246"/>
                    <a:pt x="86" y="246"/>
                  </a:cubicBezTo>
                  <a:cubicBezTo>
                    <a:pt x="86" y="246"/>
                    <a:pt x="86" y="246"/>
                    <a:pt x="86" y="246"/>
                  </a:cubicBezTo>
                  <a:cubicBezTo>
                    <a:pt x="86" y="257"/>
                    <a:pt x="77" y="266"/>
                    <a:pt x="66" y="266"/>
                  </a:cubicBezTo>
                  <a:cubicBezTo>
                    <a:pt x="58" y="266"/>
                    <a:pt x="51" y="262"/>
                    <a:pt x="48" y="255"/>
                  </a:cubicBezTo>
                  <a:cubicBezTo>
                    <a:pt x="26" y="260"/>
                    <a:pt x="26" y="260"/>
                    <a:pt x="26" y="260"/>
                  </a:cubicBezTo>
                  <a:cubicBezTo>
                    <a:pt x="43" y="323"/>
                    <a:pt x="43" y="323"/>
                    <a:pt x="43" y="323"/>
                  </a:cubicBezTo>
                  <a:cubicBezTo>
                    <a:pt x="44" y="326"/>
                    <a:pt x="47" y="328"/>
                    <a:pt x="50" y="328"/>
                  </a:cubicBezTo>
                  <a:cubicBezTo>
                    <a:pt x="50" y="328"/>
                    <a:pt x="51" y="328"/>
                    <a:pt x="52" y="328"/>
                  </a:cubicBezTo>
                  <a:cubicBezTo>
                    <a:pt x="259" y="273"/>
                    <a:pt x="259" y="273"/>
                    <a:pt x="259" y="273"/>
                  </a:cubicBezTo>
                  <a:cubicBezTo>
                    <a:pt x="262" y="272"/>
                    <a:pt x="264" y="269"/>
                    <a:pt x="264" y="266"/>
                  </a:cubicBezTo>
                  <a:close/>
                  <a:moveTo>
                    <a:pt x="240" y="241"/>
                  </a:moveTo>
                  <a:cubicBezTo>
                    <a:pt x="245" y="259"/>
                    <a:pt x="245" y="259"/>
                    <a:pt x="245" y="259"/>
                  </a:cubicBezTo>
                  <a:cubicBezTo>
                    <a:pt x="227" y="264"/>
                    <a:pt x="227" y="264"/>
                    <a:pt x="227" y="264"/>
                  </a:cubicBezTo>
                  <a:cubicBezTo>
                    <a:pt x="222" y="246"/>
                    <a:pt x="222" y="246"/>
                    <a:pt x="222" y="246"/>
                  </a:cubicBezTo>
                  <a:lnTo>
                    <a:pt x="240" y="241"/>
                  </a:lnTo>
                  <a:close/>
                  <a:moveTo>
                    <a:pt x="215" y="248"/>
                  </a:moveTo>
                  <a:cubicBezTo>
                    <a:pt x="220" y="265"/>
                    <a:pt x="220" y="265"/>
                    <a:pt x="220" y="265"/>
                  </a:cubicBezTo>
                  <a:cubicBezTo>
                    <a:pt x="202" y="270"/>
                    <a:pt x="202" y="270"/>
                    <a:pt x="202" y="270"/>
                  </a:cubicBezTo>
                  <a:cubicBezTo>
                    <a:pt x="197" y="253"/>
                    <a:pt x="197" y="253"/>
                    <a:pt x="197" y="253"/>
                  </a:cubicBezTo>
                  <a:lnTo>
                    <a:pt x="215" y="248"/>
                  </a:lnTo>
                  <a:close/>
                </a:path>
              </a:pathLst>
            </a:custGeom>
            <a:solidFill>
              <a:srgbClr val="0078D7"/>
            </a:solidFill>
            <a:ln>
              <a:noFill/>
            </a:ln>
            <a:extLst/>
          </p:spPr>
          <p:txBody>
            <a:bodyPr vert="horz" wrap="square" lIns="80687" tIns="40344" rIns="80687" bIns="40344" numCol="1" anchor="t" anchorCtr="0" compatLnSpc="1">
              <a:prstTxWarp prst="textNoShape">
                <a:avLst/>
              </a:prstTxWarp>
            </a:bodyPr>
            <a:lstStyle/>
            <a:p>
              <a:endParaRPr lang="en-US" sz="1568" dirty="0">
                <a:gradFill>
                  <a:gsLst>
                    <a:gs pos="1250">
                      <a:schemeClr val="tx1"/>
                    </a:gs>
                    <a:gs pos="100000">
                      <a:schemeClr val="tx1"/>
                    </a:gs>
                  </a:gsLst>
                  <a:lin ang="5400000" scaled="0"/>
                </a:gradFill>
                <a:latin typeface="Segoe Pro" pitchFamily="34" charset="0"/>
              </a:endParaRPr>
            </a:p>
          </p:txBody>
        </p:sp>
      </p:grpSp>
      <p:grpSp>
        <p:nvGrpSpPr>
          <p:cNvPr id="13" name="Group 12">
            <a:extLst>
              <a:ext uri="{FF2B5EF4-FFF2-40B4-BE49-F238E27FC236}">
                <a16:creationId xmlns:a16="http://schemas.microsoft.com/office/drawing/2014/main" id="{E93FF254-52C9-44ED-8C12-DA06FE0F04EA}"/>
              </a:ext>
            </a:extLst>
          </p:cNvPr>
          <p:cNvGrpSpPr/>
          <p:nvPr/>
        </p:nvGrpSpPr>
        <p:grpSpPr>
          <a:xfrm>
            <a:off x="5693822" y="2943058"/>
            <a:ext cx="5008034" cy="971885"/>
            <a:chOff x="5807994" y="3005193"/>
            <a:chExt cx="5108456" cy="991373"/>
          </a:xfrm>
        </p:grpSpPr>
        <p:grpSp>
          <p:nvGrpSpPr>
            <p:cNvPr id="53" name="Group 52">
              <a:extLst>
                <a:ext uri="{FF2B5EF4-FFF2-40B4-BE49-F238E27FC236}">
                  <a16:creationId xmlns:a16="http://schemas.microsoft.com/office/drawing/2014/main" id="{642DC2F2-4654-4009-A99D-8E1600F75919}"/>
                </a:ext>
              </a:extLst>
            </p:cNvPr>
            <p:cNvGrpSpPr/>
            <p:nvPr/>
          </p:nvGrpSpPr>
          <p:grpSpPr>
            <a:xfrm>
              <a:off x="6844031" y="3005193"/>
              <a:ext cx="4072419" cy="991373"/>
              <a:chOff x="6844031" y="4084501"/>
              <a:chExt cx="4072419" cy="991373"/>
            </a:xfrm>
          </p:grpSpPr>
          <p:sp>
            <p:nvSpPr>
              <p:cNvPr id="28" name="TextBox 27">
                <a:extLst>
                  <a:ext uri="{FF2B5EF4-FFF2-40B4-BE49-F238E27FC236}">
                    <a16:creationId xmlns:a16="http://schemas.microsoft.com/office/drawing/2014/main" id="{57FBB326-0A26-477F-B60C-D953A24F2F8C}"/>
                  </a:ext>
                </a:extLst>
              </p:cNvPr>
              <p:cNvSpPr txBox="1"/>
              <p:nvPr/>
            </p:nvSpPr>
            <p:spPr>
              <a:xfrm>
                <a:off x="6844032" y="4084501"/>
                <a:ext cx="3081293" cy="338554"/>
              </a:xfrm>
              <a:prstGeom prst="rect">
                <a:avLst/>
              </a:prstGeom>
              <a:noFill/>
            </p:spPr>
            <p:txBody>
              <a:bodyPr wrap="none" rtlCol="0">
                <a:spAutoFit/>
              </a:bodyPr>
              <a:lstStyle/>
              <a:p>
                <a:r>
                  <a:rPr lang="en-US" sz="1568"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Instant, event-driven scalability</a:t>
                </a:r>
              </a:p>
            </p:txBody>
          </p:sp>
          <p:sp>
            <p:nvSpPr>
              <p:cNvPr id="29" name="TextBox 28">
                <a:extLst>
                  <a:ext uri="{FF2B5EF4-FFF2-40B4-BE49-F238E27FC236}">
                    <a16:creationId xmlns:a16="http://schemas.microsoft.com/office/drawing/2014/main" id="{5C507B6F-F229-4483-9763-071F5A7C5433}"/>
                  </a:ext>
                </a:extLst>
              </p:cNvPr>
              <p:cNvSpPr txBox="1"/>
              <p:nvPr/>
            </p:nvSpPr>
            <p:spPr>
              <a:xfrm>
                <a:off x="6844031" y="4337210"/>
                <a:ext cx="4072419" cy="738664"/>
              </a:xfrm>
              <a:prstGeom prst="rect">
                <a:avLst/>
              </a:prstGeom>
              <a:noFill/>
            </p:spPr>
            <p:txBody>
              <a:bodyPr wrap="square" rtlCol="0">
                <a:spAutoFit/>
              </a:bodyPr>
              <a:lstStyle/>
              <a:p>
                <a:r>
                  <a:rPr lang="en-US" sz="1372"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Application components react to events and triggers in near real-time with virtually unlimited scalability; compute resources are used as needed.  </a:t>
                </a:r>
              </a:p>
            </p:txBody>
          </p:sp>
        </p:grpSp>
        <p:grpSp>
          <p:nvGrpSpPr>
            <p:cNvPr id="8" name="Group 7">
              <a:extLst>
                <a:ext uri="{FF2B5EF4-FFF2-40B4-BE49-F238E27FC236}">
                  <a16:creationId xmlns:a16="http://schemas.microsoft.com/office/drawing/2014/main" id="{208B97CA-FAA8-4CFB-96F5-138817E04524}"/>
                </a:ext>
              </a:extLst>
            </p:cNvPr>
            <p:cNvGrpSpPr/>
            <p:nvPr/>
          </p:nvGrpSpPr>
          <p:grpSpPr>
            <a:xfrm>
              <a:off x="5807994" y="3043679"/>
              <a:ext cx="914400" cy="914400"/>
              <a:chOff x="5846094" y="3085782"/>
              <a:chExt cx="914400" cy="914400"/>
            </a:xfrm>
          </p:grpSpPr>
          <p:sp>
            <p:nvSpPr>
              <p:cNvPr id="16" name="Oval 15">
                <a:extLst>
                  <a:ext uri="{FF2B5EF4-FFF2-40B4-BE49-F238E27FC236}">
                    <a16:creationId xmlns:a16="http://schemas.microsoft.com/office/drawing/2014/main" id="{C7E39427-6CE5-4E16-ABA9-5DDE11F51E19}"/>
                  </a:ext>
                </a:extLst>
              </p:cNvPr>
              <p:cNvSpPr/>
              <p:nvPr/>
            </p:nvSpPr>
            <p:spPr>
              <a:xfrm>
                <a:off x="5846094" y="3085782"/>
                <a:ext cx="914400" cy="914400"/>
              </a:xfrm>
              <a:prstGeom prst="ellipse">
                <a:avLst/>
              </a:prstGeom>
              <a:solidFill>
                <a:srgbClr val="F2F2F2"/>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gradFill>
                    <a:gsLst>
                      <a:gs pos="1250">
                        <a:schemeClr val="tx1"/>
                      </a:gs>
                      <a:gs pos="100000">
                        <a:schemeClr val="tx1"/>
                      </a:gs>
                    </a:gsLst>
                    <a:lin ang="5400000" scaled="0"/>
                  </a:gradFill>
                </a:endParaRPr>
              </a:p>
            </p:txBody>
          </p:sp>
          <p:sp>
            <p:nvSpPr>
              <p:cNvPr id="65" name="Freeform 70">
                <a:extLst>
                  <a:ext uri="{FF2B5EF4-FFF2-40B4-BE49-F238E27FC236}">
                    <a16:creationId xmlns:a16="http://schemas.microsoft.com/office/drawing/2014/main" id="{A35286E8-32AD-4A29-8BA9-4E33623F0D1E}"/>
                  </a:ext>
                </a:extLst>
              </p:cNvPr>
              <p:cNvSpPr>
                <a:spLocks noChangeAspect="1"/>
              </p:cNvSpPr>
              <p:nvPr/>
            </p:nvSpPr>
            <p:spPr bwMode="black">
              <a:xfrm>
                <a:off x="6220266" y="3379152"/>
                <a:ext cx="253463" cy="365760"/>
              </a:xfrm>
              <a:custGeom>
                <a:avLst/>
                <a:gdLst>
                  <a:gd name="T0" fmla="*/ 73 w 110"/>
                  <a:gd name="T1" fmla="*/ 6 h 144"/>
                  <a:gd name="T2" fmla="*/ 70 w 110"/>
                  <a:gd name="T3" fmla="*/ 0 h 144"/>
                  <a:gd name="T4" fmla="*/ 12 w 110"/>
                  <a:gd name="T5" fmla="*/ 0 h 144"/>
                  <a:gd name="T6" fmla="*/ 6 w 110"/>
                  <a:gd name="T7" fmla="*/ 6 h 144"/>
                  <a:gd name="T8" fmla="*/ 0 w 110"/>
                  <a:gd name="T9" fmla="*/ 69 h 144"/>
                  <a:gd name="T10" fmla="*/ 5 w 110"/>
                  <a:gd name="T11" fmla="*/ 75 h 144"/>
                  <a:gd name="T12" fmla="*/ 40 w 110"/>
                  <a:gd name="T13" fmla="*/ 75 h 144"/>
                  <a:gd name="T14" fmla="*/ 16 w 110"/>
                  <a:gd name="T15" fmla="*/ 136 h 144"/>
                  <a:gd name="T16" fmla="*/ 21 w 110"/>
                  <a:gd name="T17" fmla="*/ 140 h 144"/>
                  <a:gd name="T18" fmla="*/ 108 w 110"/>
                  <a:gd name="T19" fmla="*/ 57 h 144"/>
                  <a:gd name="T20" fmla="*/ 107 w 110"/>
                  <a:gd name="T21" fmla="*/ 53 h 144"/>
                  <a:gd name="T22" fmla="*/ 54 w 110"/>
                  <a:gd name="T23" fmla="*/ 53 h 144"/>
                  <a:gd name="T24" fmla="*/ 73 w 110"/>
                  <a:gd name="T25" fmla="*/ 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44">
                    <a:moveTo>
                      <a:pt x="73" y="6"/>
                    </a:moveTo>
                    <a:cubicBezTo>
                      <a:pt x="75" y="2"/>
                      <a:pt x="73" y="0"/>
                      <a:pt x="70" y="0"/>
                    </a:cubicBezTo>
                    <a:cubicBezTo>
                      <a:pt x="12" y="0"/>
                      <a:pt x="12" y="0"/>
                      <a:pt x="12" y="0"/>
                    </a:cubicBezTo>
                    <a:cubicBezTo>
                      <a:pt x="9" y="0"/>
                      <a:pt x="6" y="3"/>
                      <a:pt x="6" y="6"/>
                    </a:cubicBezTo>
                    <a:cubicBezTo>
                      <a:pt x="0" y="69"/>
                      <a:pt x="0" y="69"/>
                      <a:pt x="0" y="69"/>
                    </a:cubicBezTo>
                    <a:cubicBezTo>
                      <a:pt x="0" y="73"/>
                      <a:pt x="2" y="75"/>
                      <a:pt x="5" y="75"/>
                    </a:cubicBezTo>
                    <a:cubicBezTo>
                      <a:pt x="40" y="75"/>
                      <a:pt x="40" y="75"/>
                      <a:pt x="40" y="75"/>
                    </a:cubicBezTo>
                    <a:cubicBezTo>
                      <a:pt x="16" y="136"/>
                      <a:pt x="16" y="136"/>
                      <a:pt x="16" y="136"/>
                    </a:cubicBezTo>
                    <a:cubicBezTo>
                      <a:pt x="14" y="143"/>
                      <a:pt x="16" y="144"/>
                      <a:pt x="21" y="140"/>
                    </a:cubicBezTo>
                    <a:cubicBezTo>
                      <a:pt x="108" y="57"/>
                      <a:pt x="108" y="57"/>
                      <a:pt x="108" y="57"/>
                    </a:cubicBezTo>
                    <a:cubicBezTo>
                      <a:pt x="110" y="54"/>
                      <a:pt x="110" y="53"/>
                      <a:pt x="107" y="53"/>
                    </a:cubicBezTo>
                    <a:cubicBezTo>
                      <a:pt x="54" y="53"/>
                      <a:pt x="54" y="53"/>
                      <a:pt x="54" y="53"/>
                    </a:cubicBezTo>
                    <a:lnTo>
                      <a:pt x="73" y="6"/>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778" tIns="55823" rIns="69778" bIns="55823" numCol="1" spcCol="0" rtlCol="0" fromWordArt="0" anchor="t" anchorCtr="0" forceAA="0" compatLnSpc="1">
                <a:prstTxWarp prst="textNoShape">
                  <a:avLst/>
                </a:prstTxWarp>
                <a:noAutofit/>
              </a:bodyPr>
              <a:lstStyle/>
              <a:p>
                <a:pPr algn="ctr" defTabSz="355746" fontAlgn="base">
                  <a:lnSpc>
                    <a:spcPct val="90000"/>
                  </a:lnSpc>
                  <a:spcBef>
                    <a:spcPct val="0"/>
                  </a:spcBef>
                  <a:spcAft>
                    <a:spcPct val="0"/>
                  </a:spcAft>
                </a:pPr>
                <a:endParaRPr lang="en-US" sz="916" dirty="0">
                  <a:gradFill>
                    <a:gsLst>
                      <a:gs pos="1250">
                        <a:schemeClr val="tx1"/>
                      </a:gs>
                      <a:gs pos="100000">
                        <a:schemeClr val="tx1"/>
                      </a:gs>
                    </a:gsLst>
                    <a:lin ang="5400000" scaled="0"/>
                  </a:gradFill>
                  <a:ea typeface="Segoe UI" pitchFamily="34" charset="0"/>
                  <a:cs typeface="Segoe UI" pitchFamily="34" charset="0"/>
                </a:endParaRPr>
              </a:p>
            </p:txBody>
          </p:sp>
        </p:grpSp>
      </p:grpSp>
      <p:grpSp>
        <p:nvGrpSpPr>
          <p:cNvPr id="12" name="Group 11">
            <a:extLst>
              <a:ext uri="{FF2B5EF4-FFF2-40B4-BE49-F238E27FC236}">
                <a16:creationId xmlns:a16="http://schemas.microsoft.com/office/drawing/2014/main" id="{2DD05E3C-63E3-4084-8F05-9412E019E172}"/>
              </a:ext>
            </a:extLst>
          </p:cNvPr>
          <p:cNvGrpSpPr/>
          <p:nvPr/>
        </p:nvGrpSpPr>
        <p:grpSpPr>
          <a:xfrm>
            <a:off x="5504345" y="1645707"/>
            <a:ext cx="5230875" cy="958702"/>
            <a:chOff x="5641612" y="1705104"/>
            <a:chExt cx="5335765" cy="977926"/>
          </a:xfrm>
        </p:grpSpPr>
        <p:grpSp>
          <p:nvGrpSpPr>
            <p:cNvPr id="51" name="Group 50">
              <a:extLst>
                <a:ext uri="{FF2B5EF4-FFF2-40B4-BE49-F238E27FC236}">
                  <a16:creationId xmlns:a16="http://schemas.microsoft.com/office/drawing/2014/main" id="{B4CDE896-7AC0-40E9-9BE6-E0BF82767642}"/>
                </a:ext>
              </a:extLst>
            </p:cNvPr>
            <p:cNvGrpSpPr/>
            <p:nvPr/>
          </p:nvGrpSpPr>
          <p:grpSpPr>
            <a:xfrm>
              <a:off x="6679697" y="1705104"/>
              <a:ext cx="4297680" cy="977926"/>
              <a:chOff x="6693144" y="1375398"/>
              <a:chExt cx="4297680" cy="977926"/>
            </a:xfrm>
          </p:grpSpPr>
          <p:sp>
            <p:nvSpPr>
              <p:cNvPr id="22" name="TextBox 21">
                <a:extLst>
                  <a:ext uri="{FF2B5EF4-FFF2-40B4-BE49-F238E27FC236}">
                    <a16:creationId xmlns:a16="http://schemas.microsoft.com/office/drawing/2014/main" id="{7309BE19-ED4A-4EAD-8BF1-94BBE7C2553C}"/>
                  </a:ext>
                </a:extLst>
              </p:cNvPr>
              <p:cNvSpPr txBox="1"/>
              <p:nvPr/>
            </p:nvSpPr>
            <p:spPr>
              <a:xfrm>
                <a:off x="6693144" y="1375398"/>
                <a:ext cx="2568011" cy="338554"/>
              </a:xfrm>
              <a:prstGeom prst="rect">
                <a:avLst/>
              </a:prstGeom>
              <a:noFill/>
            </p:spPr>
            <p:txBody>
              <a:bodyPr wrap="none" rtlCol="0">
                <a:spAutoFit/>
              </a:bodyPr>
              <a:lstStyle/>
              <a:p>
                <a:r>
                  <a:rPr lang="en-US" sz="1568"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Full abstraction of servers</a:t>
                </a:r>
              </a:p>
            </p:txBody>
          </p:sp>
          <p:sp>
            <p:nvSpPr>
              <p:cNvPr id="23" name="TextBox 22">
                <a:extLst>
                  <a:ext uri="{FF2B5EF4-FFF2-40B4-BE49-F238E27FC236}">
                    <a16:creationId xmlns:a16="http://schemas.microsoft.com/office/drawing/2014/main" id="{4866DF49-D93E-4259-BB3B-2382D5A49AF7}"/>
                  </a:ext>
                </a:extLst>
              </p:cNvPr>
              <p:cNvSpPr txBox="1"/>
              <p:nvPr/>
            </p:nvSpPr>
            <p:spPr>
              <a:xfrm>
                <a:off x="6693144" y="1614660"/>
                <a:ext cx="4297680" cy="738664"/>
              </a:xfrm>
              <a:prstGeom prst="rect">
                <a:avLst/>
              </a:prstGeom>
              <a:noFill/>
            </p:spPr>
            <p:txBody>
              <a:bodyPr wrap="square" rtlCol="0">
                <a:spAutoFit/>
              </a:bodyPr>
              <a:lstStyle/>
              <a:p>
                <a:r>
                  <a:rPr lang="en-US" sz="1372"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Developers can just focus on their code—there are </a:t>
                </a:r>
                <a:br>
                  <a:rPr lang="en-US" sz="1372"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br>
                <a:r>
                  <a:rPr lang="en-US" sz="1372"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no distractions around server management, capacity planning, or availability.</a:t>
                </a:r>
              </a:p>
            </p:txBody>
          </p:sp>
        </p:grpSp>
        <p:grpSp>
          <p:nvGrpSpPr>
            <p:cNvPr id="9" name="Group 8">
              <a:extLst>
                <a:ext uri="{FF2B5EF4-FFF2-40B4-BE49-F238E27FC236}">
                  <a16:creationId xmlns:a16="http://schemas.microsoft.com/office/drawing/2014/main" id="{DA0D48CB-FC14-4070-92ED-255335158B98}"/>
                </a:ext>
              </a:extLst>
            </p:cNvPr>
            <p:cNvGrpSpPr/>
            <p:nvPr/>
          </p:nvGrpSpPr>
          <p:grpSpPr>
            <a:xfrm>
              <a:off x="5641612" y="1736867"/>
              <a:ext cx="914400" cy="914400"/>
              <a:chOff x="5641612" y="1775609"/>
              <a:chExt cx="914400" cy="914400"/>
            </a:xfrm>
          </p:grpSpPr>
          <p:sp>
            <p:nvSpPr>
              <p:cNvPr id="19" name="Oval 18">
                <a:extLst>
                  <a:ext uri="{FF2B5EF4-FFF2-40B4-BE49-F238E27FC236}">
                    <a16:creationId xmlns:a16="http://schemas.microsoft.com/office/drawing/2014/main" id="{DD588AB5-3187-4E15-9E19-2FD6B4EC2232}"/>
                  </a:ext>
                </a:extLst>
              </p:cNvPr>
              <p:cNvSpPr/>
              <p:nvPr/>
            </p:nvSpPr>
            <p:spPr>
              <a:xfrm>
                <a:off x="5641612" y="1775609"/>
                <a:ext cx="914400" cy="914400"/>
              </a:xfrm>
              <a:prstGeom prst="ellipse">
                <a:avLst/>
              </a:prstGeom>
              <a:solidFill>
                <a:srgbClr val="F2F2F2"/>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gradFill>
                    <a:gsLst>
                      <a:gs pos="1250">
                        <a:schemeClr val="tx1"/>
                      </a:gs>
                      <a:gs pos="100000">
                        <a:schemeClr val="tx1"/>
                      </a:gs>
                    </a:gsLst>
                    <a:lin ang="5400000" scaled="0"/>
                  </a:gradFill>
                </a:endParaRPr>
              </a:p>
            </p:txBody>
          </p:sp>
          <p:pic>
            <p:nvPicPr>
              <p:cNvPr id="27" name="Picture 26">
                <a:extLst>
                  <a:ext uri="{FF2B5EF4-FFF2-40B4-BE49-F238E27FC236}">
                    <a16:creationId xmlns:a16="http://schemas.microsoft.com/office/drawing/2014/main" id="{C67E5C78-9F34-4787-9CCE-05368B4346F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30385" t="26021" r="30213" b="36403"/>
              <a:stretch/>
            </p:blipFill>
            <p:spPr>
              <a:xfrm>
                <a:off x="5926616" y="2062110"/>
                <a:ext cx="344393" cy="341398"/>
              </a:xfrm>
              <a:prstGeom prst="rect">
                <a:avLst/>
              </a:prstGeom>
            </p:spPr>
          </p:pic>
        </p:grpSp>
      </p:grpSp>
      <p:sp>
        <p:nvSpPr>
          <p:cNvPr id="2" name="Title 1">
            <a:extLst>
              <a:ext uri="{FF2B5EF4-FFF2-40B4-BE49-F238E27FC236}">
                <a16:creationId xmlns:a16="http://schemas.microsoft.com/office/drawing/2014/main" id="{A12575C8-051A-4AC6-B60D-2B77BB3ED463}"/>
              </a:ext>
            </a:extLst>
          </p:cNvPr>
          <p:cNvSpPr>
            <a:spLocks noGrp="1"/>
          </p:cNvSpPr>
          <p:nvPr>
            <p:ph type="title"/>
          </p:nvPr>
        </p:nvSpPr>
        <p:spPr>
          <a:xfrm>
            <a:off x="5923722" y="354827"/>
            <a:ext cx="6001358" cy="899665"/>
          </a:xfrm>
        </p:spPr>
        <p:txBody>
          <a:bodyPr/>
          <a:lstStyle/>
          <a:p>
            <a:r>
              <a:rPr lang="en-US" dirty="0">
                <a:solidFill>
                  <a:schemeClr val="tx1"/>
                </a:solidFill>
              </a:rPr>
              <a:t>What is serverless?</a:t>
            </a:r>
          </a:p>
        </p:txBody>
      </p:sp>
    </p:spTree>
    <p:extLst>
      <p:ext uri="{BB962C8B-B14F-4D97-AF65-F5344CB8AC3E}">
        <p14:creationId xmlns:p14="http://schemas.microsoft.com/office/powerpoint/2010/main" val="38934135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Afbeelding 4">
            <a:extLst>
              <a:ext uri="{FF2B5EF4-FFF2-40B4-BE49-F238E27FC236}">
                <a16:creationId xmlns:a16="http://schemas.microsoft.com/office/drawing/2014/main" id="{1ACFC226-C6E0-4D0D-8362-B79DBC14478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1"/>
            <a:ext cx="12192000" cy="2030506"/>
          </a:xfrm>
          <a:prstGeom prst="rect">
            <a:avLst/>
          </a:prstGeom>
        </p:spPr>
      </p:pic>
      <p:pic>
        <p:nvPicPr>
          <p:cNvPr id="22" name="Afbeelding 6">
            <a:extLst>
              <a:ext uri="{FF2B5EF4-FFF2-40B4-BE49-F238E27FC236}">
                <a16:creationId xmlns:a16="http://schemas.microsoft.com/office/drawing/2014/main" id="{B266A614-D057-4884-B55B-489C12812699}"/>
              </a:ext>
            </a:extLst>
          </p:cNvPr>
          <p:cNvPicPr>
            <a:picLocks noChangeAspect="1"/>
          </p:cNvPicPr>
          <p:nvPr/>
        </p:nvPicPr>
        <p:blipFill>
          <a:blip r:embed="rId4"/>
          <a:stretch>
            <a:fillRect/>
          </a:stretch>
        </p:blipFill>
        <p:spPr>
          <a:xfrm>
            <a:off x="10635072" y="327003"/>
            <a:ext cx="1211084" cy="1376500"/>
          </a:xfrm>
          <a:prstGeom prst="rect">
            <a:avLst/>
          </a:prstGeom>
        </p:spPr>
      </p:pic>
      <p:sp>
        <p:nvSpPr>
          <p:cNvPr id="21" name="Title 2">
            <a:extLst>
              <a:ext uri="{FF2B5EF4-FFF2-40B4-BE49-F238E27FC236}">
                <a16:creationId xmlns:a16="http://schemas.microsoft.com/office/drawing/2014/main" id="{0A5C4915-D33C-4846-9003-CE0020AA428E}"/>
              </a:ext>
            </a:extLst>
          </p:cNvPr>
          <p:cNvSpPr txBox="1">
            <a:spLocks/>
          </p:cNvSpPr>
          <p:nvPr/>
        </p:nvSpPr>
        <p:spPr>
          <a:xfrm>
            <a:off x="269241" y="233143"/>
            <a:ext cx="11655840" cy="899537"/>
          </a:xfrm>
          <a:prstGeom prst="rect">
            <a:avLst/>
          </a:prstGeom>
        </p:spPr>
        <p:txBody>
          <a:bodyPr vert="horz" wrap="square" lIns="143428" tIns="89642" rIns="143428" bIns="89642" rtlCol="0" anchor="t">
            <a:noAutofit/>
          </a:bodyPr>
          <a:lstStyle>
            <a:lvl1pPr algn="l" defTabSz="932384" rtl="0" eaLnBrk="1" latinLnBrk="0" hangingPunct="1">
              <a:lnSpc>
                <a:spcPct val="90000"/>
              </a:lnSpc>
              <a:spcBef>
                <a:spcPct val="0"/>
              </a:spcBef>
              <a:buNone/>
              <a:defRPr lang="en-US" sz="4798" b="0" kern="1200" cap="none" spc="-102" baseline="0">
                <a:ln w="3175">
                  <a:noFill/>
                </a:ln>
                <a:solidFill>
                  <a:schemeClr val="bg1"/>
                </a:solidFill>
                <a:effectLst/>
                <a:latin typeface="+mj-lt"/>
                <a:ea typeface="+mn-ea"/>
                <a:cs typeface="Segoe UI" pitchFamily="34" charset="0"/>
              </a:defRPr>
            </a:lvl1pPr>
          </a:lstStyle>
          <a:p>
            <a:r>
              <a:rPr lang="en-US" sz="4703" dirty="0" err="1"/>
              <a:t>FaaS</a:t>
            </a:r>
            <a:r>
              <a:rPr lang="en-US" sz="4703" dirty="0"/>
              <a:t> is at the center of serverless</a:t>
            </a:r>
            <a:br>
              <a:rPr lang="en-US" sz="4703" dirty="0"/>
            </a:br>
            <a:r>
              <a:rPr lang="en-US" sz="1765" dirty="0">
                <a:latin typeface="Segoe UI Semilight" panose="020B0402040204020203" pitchFamily="34" charset="0"/>
                <a:cs typeface="Segoe UI Semilight" panose="020B0402040204020203" pitchFamily="34" charset="0"/>
              </a:rPr>
              <a:t>Functions-as-a-Service programming model use functions to achieve true serverless compute</a:t>
            </a:r>
          </a:p>
          <a:p>
            <a:endParaRPr lang="en-US" sz="4703" dirty="0"/>
          </a:p>
        </p:txBody>
      </p:sp>
      <p:cxnSp>
        <p:nvCxnSpPr>
          <p:cNvPr id="10" name="Straight Connector 9">
            <a:extLst>
              <a:ext uri="{FF2B5EF4-FFF2-40B4-BE49-F238E27FC236}">
                <a16:creationId xmlns:a16="http://schemas.microsoft.com/office/drawing/2014/main" id="{FD24725B-AF3B-4D58-9661-038B1E35C1C4}"/>
              </a:ext>
            </a:extLst>
          </p:cNvPr>
          <p:cNvCxnSpPr>
            <a:cxnSpLocks/>
          </p:cNvCxnSpPr>
          <p:nvPr/>
        </p:nvCxnSpPr>
        <p:spPr>
          <a:xfrm>
            <a:off x="2928826" y="3297775"/>
            <a:ext cx="0" cy="179285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D06520FE-5C18-40B1-A07E-CA0406327A21}"/>
              </a:ext>
            </a:extLst>
          </p:cNvPr>
          <p:cNvGrpSpPr/>
          <p:nvPr/>
        </p:nvGrpSpPr>
        <p:grpSpPr>
          <a:xfrm>
            <a:off x="331274" y="2993350"/>
            <a:ext cx="2151420" cy="1797574"/>
            <a:chOff x="452199" y="1979172"/>
            <a:chExt cx="2194560" cy="1833619"/>
          </a:xfrm>
        </p:grpSpPr>
        <p:sp>
          <p:nvSpPr>
            <p:cNvPr id="3" name="Rectangle 2">
              <a:extLst>
                <a:ext uri="{FF2B5EF4-FFF2-40B4-BE49-F238E27FC236}">
                  <a16:creationId xmlns:a16="http://schemas.microsoft.com/office/drawing/2014/main" id="{D46F2403-348B-411E-A986-F93DE002D1FD}"/>
                </a:ext>
              </a:extLst>
            </p:cNvPr>
            <p:cNvSpPr/>
            <p:nvPr/>
          </p:nvSpPr>
          <p:spPr>
            <a:xfrm>
              <a:off x="452199" y="2646318"/>
              <a:ext cx="2194560" cy="1166473"/>
            </a:xfrm>
            <a:prstGeom prst="rect">
              <a:avLst/>
            </a:prstGeom>
          </p:spPr>
          <p:txBody>
            <a:bodyPr wrap="square">
              <a:spAutoFit/>
            </a:bodyPr>
            <a:lstStyle/>
            <a:p>
              <a:pPr>
                <a:lnSpc>
                  <a:spcPct val="90000"/>
                </a:lnSpc>
                <a:spcAft>
                  <a:spcPts val="588"/>
                </a:spcAft>
              </a:pPr>
              <a:r>
                <a:rPr lang="en-US" sz="1568"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Single responsibility</a:t>
              </a:r>
            </a:p>
            <a:p>
              <a:pPr>
                <a:lnSpc>
                  <a:spcPct val="90000"/>
                </a:lnSpc>
                <a:spcAft>
                  <a:spcPts val="294"/>
                </a:spcAft>
              </a:pPr>
              <a:r>
                <a:rPr lang="en-US" sz="1372"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Functions are single-purposed, reusable pieces of code that process an input and return a result</a:t>
              </a:r>
            </a:p>
          </p:txBody>
        </p:sp>
        <p:sp>
          <p:nvSpPr>
            <p:cNvPr id="13" name="people_4" title="Icon of a person">
              <a:extLst>
                <a:ext uri="{FF2B5EF4-FFF2-40B4-BE49-F238E27FC236}">
                  <a16:creationId xmlns:a16="http://schemas.microsoft.com/office/drawing/2014/main" id="{C4A21A1E-7BBA-428A-A42E-CA9B6F16510C}"/>
                </a:ext>
              </a:extLst>
            </p:cNvPr>
            <p:cNvSpPr>
              <a:spLocks noChangeAspect="1" noEditPoints="1"/>
            </p:cNvSpPr>
            <p:nvPr/>
          </p:nvSpPr>
          <p:spPr bwMode="auto">
            <a:xfrm>
              <a:off x="1361502" y="1979172"/>
              <a:ext cx="375954" cy="42030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7" name="Group 6">
            <a:extLst>
              <a:ext uri="{FF2B5EF4-FFF2-40B4-BE49-F238E27FC236}">
                <a16:creationId xmlns:a16="http://schemas.microsoft.com/office/drawing/2014/main" id="{3B84A97E-35AA-456E-AAF1-B39796AF3DEA}"/>
              </a:ext>
            </a:extLst>
          </p:cNvPr>
          <p:cNvGrpSpPr/>
          <p:nvPr/>
        </p:nvGrpSpPr>
        <p:grpSpPr>
          <a:xfrm>
            <a:off x="3414383" y="2933141"/>
            <a:ext cx="2348024" cy="1857783"/>
            <a:chOff x="3520362" y="2291270"/>
            <a:chExt cx="2395107" cy="1895035"/>
          </a:xfrm>
        </p:grpSpPr>
        <p:sp>
          <p:nvSpPr>
            <p:cNvPr id="5" name="Rectangle 4">
              <a:extLst>
                <a:ext uri="{FF2B5EF4-FFF2-40B4-BE49-F238E27FC236}">
                  <a16:creationId xmlns:a16="http://schemas.microsoft.com/office/drawing/2014/main" id="{51878D97-F437-46AD-9964-AEDDFAF08319}"/>
                </a:ext>
              </a:extLst>
            </p:cNvPr>
            <p:cNvSpPr/>
            <p:nvPr/>
          </p:nvSpPr>
          <p:spPr>
            <a:xfrm>
              <a:off x="3520362" y="3019832"/>
              <a:ext cx="2395107" cy="1166473"/>
            </a:xfrm>
            <a:prstGeom prst="rect">
              <a:avLst/>
            </a:prstGeom>
          </p:spPr>
          <p:txBody>
            <a:bodyPr wrap="square">
              <a:spAutoFit/>
            </a:bodyPr>
            <a:lstStyle/>
            <a:p>
              <a:pPr>
                <a:lnSpc>
                  <a:spcPct val="90000"/>
                </a:lnSpc>
                <a:spcAft>
                  <a:spcPts val="588"/>
                </a:spcAft>
              </a:pPr>
              <a:r>
                <a:rPr lang="en-US" sz="1568"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Short lived</a:t>
              </a:r>
            </a:p>
            <a:p>
              <a:pPr>
                <a:lnSpc>
                  <a:spcPct val="90000"/>
                </a:lnSpc>
                <a:spcAft>
                  <a:spcPts val="294"/>
                </a:spcAft>
              </a:pPr>
              <a:r>
                <a:rPr lang="en-US" sz="1372"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Functions don’t stick around when finished executing, freeing up resources for further executions</a:t>
              </a:r>
            </a:p>
          </p:txBody>
        </p:sp>
        <p:sp>
          <p:nvSpPr>
            <p:cNvPr id="14" name="algorithm" title="Icon of a heartbeat">
              <a:extLst>
                <a:ext uri="{FF2B5EF4-FFF2-40B4-BE49-F238E27FC236}">
                  <a16:creationId xmlns:a16="http://schemas.microsoft.com/office/drawing/2014/main" id="{58A9BF1B-19C4-4DDD-AADA-74CB70E6601A}"/>
                </a:ext>
              </a:extLst>
            </p:cNvPr>
            <p:cNvSpPr>
              <a:spLocks noChangeAspect="1" noEditPoints="1"/>
            </p:cNvSpPr>
            <p:nvPr/>
          </p:nvSpPr>
          <p:spPr bwMode="auto">
            <a:xfrm>
              <a:off x="4342589" y="2291270"/>
              <a:ext cx="556698" cy="481932"/>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12" name="Group 11">
            <a:extLst>
              <a:ext uri="{FF2B5EF4-FFF2-40B4-BE49-F238E27FC236}">
                <a16:creationId xmlns:a16="http://schemas.microsoft.com/office/drawing/2014/main" id="{3FB862C6-2205-4179-87BB-22735D127660}"/>
              </a:ext>
            </a:extLst>
          </p:cNvPr>
          <p:cNvGrpSpPr/>
          <p:nvPr/>
        </p:nvGrpSpPr>
        <p:grpSpPr>
          <a:xfrm>
            <a:off x="9580602" y="2857737"/>
            <a:ext cx="2280126" cy="1933187"/>
            <a:chOff x="9755078" y="2309759"/>
            <a:chExt cx="2325847" cy="1971951"/>
          </a:xfrm>
        </p:grpSpPr>
        <p:sp>
          <p:nvSpPr>
            <p:cNvPr id="6" name="Rectangle 5">
              <a:extLst>
                <a:ext uri="{FF2B5EF4-FFF2-40B4-BE49-F238E27FC236}">
                  <a16:creationId xmlns:a16="http://schemas.microsoft.com/office/drawing/2014/main" id="{FA4BCE56-7DE7-458E-9F0B-7768C7B0C318}"/>
                </a:ext>
              </a:extLst>
            </p:cNvPr>
            <p:cNvSpPr/>
            <p:nvPr/>
          </p:nvSpPr>
          <p:spPr>
            <a:xfrm>
              <a:off x="9755078" y="3111278"/>
              <a:ext cx="2325847" cy="1170432"/>
            </a:xfrm>
            <a:prstGeom prst="rect">
              <a:avLst/>
            </a:prstGeom>
          </p:spPr>
          <p:txBody>
            <a:bodyPr wrap="square">
              <a:spAutoFit/>
            </a:bodyPr>
            <a:lstStyle/>
            <a:p>
              <a:pPr>
                <a:lnSpc>
                  <a:spcPct val="90000"/>
                </a:lnSpc>
                <a:spcAft>
                  <a:spcPts val="588"/>
                </a:spcAft>
              </a:pPr>
              <a:r>
                <a:rPr lang="en-US" sz="1568"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Event driven &amp; scalable</a:t>
              </a:r>
            </a:p>
            <a:p>
              <a:pPr>
                <a:lnSpc>
                  <a:spcPct val="90000"/>
                </a:lnSpc>
                <a:spcAft>
                  <a:spcPts val="294"/>
                </a:spcAft>
              </a:pPr>
              <a:r>
                <a:rPr lang="en-US" sz="1372"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Functions respond to predefined events, and are instantly replicated as many times as needed</a:t>
              </a:r>
            </a:p>
          </p:txBody>
        </p:sp>
        <p:sp>
          <p:nvSpPr>
            <p:cNvPr id="15" name="Org_ECA6" title="Icon of three boxes in a bracket chart">
              <a:extLst>
                <a:ext uri="{FF2B5EF4-FFF2-40B4-BE49-F238E27FC236}">
                  <a16:creationId xmlns:a16="http://schemas.microsoft.com/office/drawing/2014/main" id="{7C5AC9E3-0CA8-4A27-A12D-6DC8D4AA8B82}"/>
                </a:ext>
              </a:extLst>
            </p:cNvPr>
            <p:cNvSpPr>
              <a:spLocks noChangeAspect="1" noEditPoints="1"/>
            </p:cNvSpPr>
            <p:nvPr/>
          </p:nvSpPr>
          <p:spPr bwMode="auto">
            <a:xfrm>
              <a:off x="10678290" y="2309759"/>
              <a:ext cx="479424" cy="479658"/>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9" name="Group 8">
            <a:extLst>
              <a:ext uri="{FF2B5EF4-FFF2-40B4-BE49-F238E27FC236}">
                <a16:creationId xmlns:a16="http://schemas.microsoft.com/office/drawing/2014/main" id="{9AADB224-0CC3-4111-AF2A-07167A4FA9C3}"/>
              </a:ext>
            </a:extLst>
          </p:cNvPr>
          <p:cNvGrpSpPr/>
          <p:nvPr/>
        </p:nvGrpSpPr>
        <p:grpSpPr>
          <a:xfrm>
            <a:off x="6497492" y="2839612"/>
            <a:ext cx="2151420" cy="1955193"/>
            <a:chOff x="6665295" y="2298427"/>
            <a:chExt cx="2194560" cy="1994399"/>
          </a:xfrm>
        </p:grpSpPr>
        <p:sp>
          <p:nvSpPr>
            <p:cNvPr id="4" name="Rectangle 3">
              <a:extLst>
                <a:ext uri="{FF2B5EF4-FFF2-40B4-BE49-F238E27FC236}">
                  <a16:creationId xmlns:a16="http://schemas.microsoft.com/office/drawing/2014/main" id="{00F9E7DD-CF9A-4894-A7B2-42FB60867AEB}"/>
                </a:ext>
              </a:extLst>
            </p:cNvPr>
            <p:cNvSpPr/>
            <p:nvPr/>
          </p:nvSpPr>
          <p:spPr>
            <a:xfrm>
              <a:off x="6665295" y="3122394"/>
              <a:ext cx="2194560" cy="1170432"/>
            </a:xfrm>
            <a:prstGeom prst="rect">
              <a:avLst/>
            </a:prstGeom>
          </p:spPr>
          <p:txBody>
            <a:bodyPr wrap="square">
              <a:spAutoFit/>
            </a:bodyPr>
            <a:lstStyle/>
            <a:p>
              <a:pPr>
                <a:lnSpc>
                  <a:spcPct val="90000"/>
                </a:lnSpc>
                <a:spcAft>
                  <a:spcPts val="588"/>
                </a:spcAft>
              </a:pPr>
              <a:r>
                <a:rPr lang="en-US" sz="1568" dirty="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Stateless</a:t>
              </a:r>
            </a:p>
            <a:p>
              <a:pPr>
                <a:lnSpc>
                  <a:spcPct val="90000"/>
                </a:lnSpc>
                <a:spcAft>
                  <a:spcPts val="294"/>
                </a:spcAft>
              </a:pPr>
              <a:r>
                <a:rPr lang="en-US" sz="1372"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Functions don’t hold any persistent state and don’t rely on the state of any other processes</a:t>
              </a:r>
            </a:p>
          </p:txBody>
        </p:sp>
        <p:sp>
          <p:nvSpPr>
            <p:cNvPr id="16" name="IoT" title="Icon of five circles that all connect to a center circle">
              <a:extLst>
                <a:ext uri="{FF2B5EF4-FFF2-40B4-BE49-F238E27FC236}">
                  <a16:creationId xmlns:a16="http://schemas.microsoft.com/office/drawing/2014/main" id="{425DE283-85FC-43C7-8CCE-AB12ED0BAB76}"/>
                </a:ext>
              </a:extLst>
            </p:cNvPr>
            <p:cNvSpPr>
              <a:spLocks noChangeAspect="1" noEditPoints="1"/>
            </p:cNvSpPr>
            <p:nvPr/>
          </p:nvSpPr>
          <p:spPr bwMode="auto">
            <a:xfrm>
              <a:off x="7504670" y="2298427"/>
              <a:ext cx="515810" cy="51663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cxnSp>
        <p:nvCxnSpPr>
          <p:cNvPr id="18" name="Straight Connector 17">
            <a:extLst>
              <a:ext uri="{FF2B5EF4-FFF2-40B4-BE49-F238E27FC236}">
                <a16:creationId xmlns:a16="http://schemas.microsoft.com/office/drawing/2014/main" id="{73467155-90ED-41E5-9B1D-DAEAD10B2140}"/>
              </a:ext>
            </a:extLst>
          </p:cNvPr>
          <p:cNvCxnSpPr>
            <a:cxnSpLocks/>
          </p:cNvCxnSpPr>
          <p:nvPr/>
        </p:nvCxnSpPr>
        <p:spPr>
          <a:xfrm>
            <a:off x="6081109" y="3297775"/>
            <a:ext cx="0" cy="179285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6DA3EDF-2913-4680-8E05-6150EF3AF25E}"/>
              </a:ext>
            </a:extLst>
          </p:cNvPr>
          <p:cNvCxnSpPr>
            <a:cxnSpLocks/>
          </p:cNvCxnSpPr>
          <p:nvPr/>
        </p:nvCxnSpPr>
        <p:spPr>
          <a:xfrm>
            <a:off x="9062239" y="3297775"/>
            <a:ext cx="0" cy="179285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2013366-59A7-4A6F-940F-EF27D5983DDA}"/>
              </a:ext>
            </a:extLst>
          </p:cNvPr>
          <p:cNvSpPr txBox="1"/>
          <p:nvPr/>
        </p:nvSpPr>
        <p:spPr>
          <a:xfrm>
            <a:off x="256285" y="6407798"/>
            <a:ext cx="7253973" cy="307777"/>
          </a:xfrm>
          <a:prstGeom prst="rect">
            <a:avLst/>
          </a:prstGeom>
          <a:noFill/>
        </p:spPr>
        <p:txBody>
          <a:bodyPr wrap="none" rtlCol="0">
            <a:spAutoFit/>
          </a:bodyPr>
          <a:lstStyle/>
          <a:p>
            <a:r>
              <a:rPr lang="nl-NL" sz="1400"/>
              <a:t>Future Tech – 13 March 2019 – Introduction to Azure Durable Functions – Carl in ’t Veld – @cveld</a:t>
            </a:r>
          </a:p>
        </p:txBody>
      </p:sp>
    </p:spTree>
    <p:extLst>
      <p:ext uri="{BB962C8B-B14F-4D97-AF65-F5344CB8AC3E}">
        <p14:creationId xmlns:p14="http://schemas.microsoft.com/office/powerpoint/2010/main" val="77400305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7676899" y="3797753"/>
            <a:ext cx="1012459" cy="621792"/>
          </a:xfrm>
          <a:prstGeom prst="rect">
            <a:avLst/>
          </a:prstGeom>
          <a:noFill/>
        </p:spPr>
        <p:txBody>
          <a:bodyPr wrap="none" lIns="179208" tIns="143366" rIns="179208" bIns="143366" rtlCol="0">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2139B5"/>
                </a:solidFill>
                <a:effectLst/>
                <a:uLnTx/>
                <a:uFillTx/>
                <a:latin typeface="Segoe UI"/>
                <a:ea typeface="+mn-ea"/>
                <a:cs typeface="+mn-cs"/>
              </a:rPr>
              <a:t>PaaS</a:t>
            </a:r>
          </a:p>
        </p:txBody>
      </p:sp>
      <p:sp>
        <p:nvSpPr>
          <p:cNvPr id="28" name="TextBox 27"/>
          <p:cNvSpPr txBox="1"/>
          <p:nvPr/>
        </p:nvSpPr>
        <p:spPr>
          <a:xfrm>
            <a:off x="4901097" y="3797753"/>
            <a:ext cx="921127" cy="621792"/>
          </a:xfrm>
          <a:prstGeom prst="rect">
            <a:avLst/>
          </a:prstGeom>
          <a:noFill/>
        </p:spPr>
        <p:txBody>
          <a:bodyPr wrap="none" lIns="179208" tIns="143366" rIns="179208" bIns="143366" rtlCol="0">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2139B5"/>
                </a:solidFill>
                <a:effectLst/>
                <a:uLnTx/>
                <a:uFillTx/>
                <a:latin typeface="Segoe UI"/>
                <a:ea typeface="+mn-ea"/>
                <a:cs typeface="+mn-cs"/>
              </a:rPr>
              <a:t>IaaS</a:t>
            </a:r>
          </a:p>
        </p:txBody>
      </p:sp>
      <p:sp>
        <p:nvSpPr>
          <p:cNvPr id="27" name="TextBox 26"/>
          <p:cNvSpPr txBox="1"/>
          <p:nvPr/>
        </p:nvSpPr>
        <p:spPr>
          <a:xfrm>
            <a:off x="172694" y="3797753"/>
            <a:ext cx="2092426" cy="621792"/>
          </a:xfrm>
          <a:prstGeom prst="rect">
            <a:avLst/>
          </a:prstGeom>
          <a:noFill/>
        </p:spPr>
        <p:txBody>
          <a:bodyPr wrap="none" lIns="179208" tIns="143366" rIns="179208" bIns="143366" rtlCol="0">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505050"/>
                </a:solidFill>
                <a:effectLst/>
                <a:uLnTx/>
                <a:uFillTx/>
                <a:latin typeface="Segoe UI"/>
                <a:ea typeface="+mn-ea"/>
                <a:cs typeface="+mn-cs"/>
              </a:rPr>
              <a:t>On-Premises</a:t>
            </a:r>
          </a:p>
        </p:txBody>
      </p:sp>
      <p:sp>
        <p:nvSpPr>
          <p:cNvPr id="2" name="Title 1"/>
          <p:cNvSpPr>
            <a:spLocks noGrp="1"/>
          </p:cNvSpPr>
          <p:nvPr>
            <p:ph type="title" idx="4294967295"/>
          </p:nvPr>
        </p:nvSpPr>
        <p:spPr>
          <a:xfrm>
            <a:off x="440912" y="353267"/>
            <a:ext cx="10515600" cy="1325563"/>
          </a:xfrm>
        </p:spPr>
        <p:txBody>
          <a:bodyPr/>
          <a:lstStyle/>
          <a:p>
            <a:r>
              <a:rPr lang="en-US">
                <a:solidFill>
                  <a:schemeClr val="bg1"/>
                </a:solidFill>
              </a:rPr>
              <a:t>The evolution of application platforms</a:t>
            </a:r>
          </a:p>
        </p:txBody>
      </p:sp>
      <p:cxnSp>
        <p:nvCxnSpPr>
          <p:cNvPr id="11" name="Straight Arrow Connector 10"/>
          <p:cNvCxnSpPr>
            <a:cxnSpLocks/>
          </p:cNvCxnSpPr>
          <p:nvPr/>
        </p:nvCxnSpPr>
        <p:spPr>
          <a:xfrm>
            <a:off x="-11447" y="3604732"/>
            <a:ext cx="11753636" cy="0"/>
          </a:xfrm>
          <a:prstGeom prst="straightConnector1">
            <a:avLst/>
          </a:prstGeom>
          <a:ln w="254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132736" y="3518565"/>
            <a:ext cx="172340" cy="172340"/>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Oval 19"/>
          <p:cNvSpPr/>
          <p:nvPr/>
        </p:nvSpPr>
        <p:spPr bwMode="auto">
          <a:xfrm>
            <a:off x="5275492" y="3518565"/>
            <a:ext cx="172340" cy="172340"/>
          </a:xfrm>
          <a:prstGeom prst="ellipse">
            <a:avLst/>
          </a:prstGeom>
          <a:solidFill>
            <a:schemeClr val="bg1"/>
          </a:solidFill>
          <a:ln w="254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Oval 20"/>
          <p:cNvSpPr/>
          <p:nvPr/>
        </p:nvSpPr>
        <p:spPr bwMode="auto">
          <a:xfrm>
            <a:off x="8102884" y="3518565"/>
            <a:ext cx="172340" cy="172340"/>
          </a:xfrm>
          <a:prstGeom prst="ellipse">
            <a:avLst/>
          </a:prstGeom>
          <a:solidFill>
            <a:schemeClr val="bg1"/>
          </a:solidFill>
          <a:ln w="254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Oval 21"/>
          <p:cNvSpPr/>
          <p:nvPr/>
        </p:nvSpPr>
        <p:spPr bwMode="auto">
          <a:xfrm>
            <a:off x="10732590" y="3518565"/>
            <a:ext cx="172340" cy="172340"/>
          </a:xfrm>
          <a:prstGeom prst="ellipse">
            <a:avLst/>
          </a:prstGeom>
          <a:solidFill>
            <a:schemeClr val="bg1"/>
          </a:solidFill>
          <a:ln w="254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56" name="Group 55"/>
          <p:cNvGrpSpPr/>
          <p:nvPr/>
        </p:nvGrpSpPr>
        <p:grpSpPr>
          <a:xfrm>
            <a:off x="749294" y="2338860"/>
            <a:ext cx="939221" cy="1002279"/>
            <a:chOff x="2084593" y="2157479"/>
            <a:chExt cx="958326" cy="1022668"/>
          </a:xfrm>
        </p:grpSpPr>
        <p:grpSp>
          <p:nvGrpSpPr>
            <p:cNvPr id="33" name="Group 4"/>
            <p:cNvGrpSpPr>
              <a:grpSpLocks noChangeAspect="1"/>
            </p:cNvGrpSpPr>
            <p:nvPr/>
          </p:nvGrpSpPr>
          <p:grpSpPr bwMode="auto">
            <a:xfrm>
              <a:off x="2084593" y="2157479"/>
              <a:ext cx="475727" cy="1022668"/>
              <a:chOff x="7" y="12"/>
              <a:chExt cx="167" cy="359"/>
            </a:xfrm>
          </p:grpSpPr>
          <p:sp>
            <p:nvSpPr>
              <p:cNvPr id="35" name="Rectangle 5"/>
              <p:cNvSpPr>
                <a:spLocks noChangeArrowheads="1"/>
              </p:cNvSpPr>
              <p:nvPr/>
            </p:nvSpPr>
            <p:spPr bwMode="auto">
              <a:xfrm>
                <a:off x="7" y="45"/>
                <a:ext cx="167" cy="32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 name="Freeform 6"/>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Rectangle 7"/>
              <p:cNvSpPr>
                <a:spLocks noChangeArrowheads="1"/>
              </p:cNvSpPr>
              <p:nvPr/>
            </p:nvSpPr>
            <p:spPr bwMode="auto">
              <a:xfrm>
                <a:off x="42" y="232"/>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 name="Rectangle 8"/>
              <p:cNvSpPr>
                <a:spLocks noChangeArrowheads="1"/>
              </p:cNvSpPr>
              <p:nvPr/>
            </p:nvSpPr>
            <p:spPr bwMode="auto">
              <a:xfrm>
                <a:off x="114" y="232"/>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 name="Rectangle 9"/>
              <p:cNvSpPr>
                <a:spLocks noChangeArrowheads="1"/>
              </p:cNvSpPr>
              <p:nvPr/>
            </p:nvSpPr>
            <p:spPr bwMode="auto">
              <a:xfrm>
                <a:off x="42" y="164"/>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 name="Rectangle 10"/>
              <p:cNvSpPr>
                <a:spLocks noChangeArrowheads="1"/>
              </p:cNvSpPr>
              <p:nvPr/>
            </p:nvSpPr>
            <p:spPr bwMode="auto">
              <a:xfrm>
                <a:off x="114" y="164"/>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 name="Rectangle 11"/>
              <p:cNvSpPr>
                <a:spLocks noChangeArrowheads="1"/>
              </p:cNvSpPr>
              <p:nvPr/>
            </p:nvSpPr>
            <p:spPr bwMode="auto">
              <a:xfrm>
                <a:off x="42" y="98"/>
                <a:ext cx="25"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 name="Rectangle 12"/>
              <p:cNvSpPr>
                <a:spLocks noChangeArrowheads="1"/>
              </p:cNvSpPr>
              <p:nvPr/>
            </p:nvSpPr>
            <p:spPr bwMode="auto">
              <a:xfrm>
                <a:off x="114" y="98"/>
                <a:ext cx="26"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 name="Rectangle 13"/>
              <p:cNvSpPr>
                <a:spLocks noChangeArrowheads="1"/>
              </p:cNvSpPr>
              <p:nvPr/>
            </p:nvSpPr>
            <p:spPr bwMode="auto">
              <a:xfrm>
                <a:off x="31" y="12"/>
                <a:ext cx="47" cy="33"/>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54" name="Group 53"/>
            <p:cNvGrpSpPr/>
            <p:nvPr/>
          </p:nvGrpSpPr>
          <p:grpSpPr>
            <a:xfrm>
              <a:off x="2561534" y="2758439"/>
              <a:ext cx="475727" cy="421466"/>
              <a:chOff x="2779974" y="2727959"/>
              <a:chExt cx="475727" cy="421466"/>
            </a:xfrm>
          </p:grpSpPr>
          <p:sp>
            <p:nvSpPr>
              <p:cNvPr id="45" name="Rectangle 5"/>
              <p:cNvSpPr>
                <a:spLocks noChangeArrowheads="1"/>
              </p:cNvSpPr>
              <p:nvPr/>
            </p:nvSpPr>
            <p:spPr bwMode="auto">
              <a:xfrm>
                <a:off x="2779974" y="2727959"/>
                <a:ext cx="475727" cy="42146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 name="Freeform 6"/>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 name="Rectangle 7"/>
              <p:cNvSpPr>
                <a:spLocks noChangeArrowheads="1"/>
              </p:cNvSpPr>
              <p:nvPr/>
            </p:nvSpPr>
            <p:spPr bwMode="auto">
              <a:xfrm>
                <a:off x="2879677" y="2829662"/>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 name="Rectangle 8"/>
              <p:cNvSpPr>
                <a:spLocks noChangeArrowheads="1"/>
              </p:cNvSpPr>
              <p:nvPr/>
            </p:nvSpPr>
            <p:spPr bwMode="auto">
              <a:xfrm>
                <a:off x="3084781" y="2829662"/>
                <a:ext cx="74065"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 name="Rectangle 9"/>
              <p:cNvSpPr>
                <a:spLocks noChangeArrowheads="1"/>
              </p:cNvSpPr>
              <p:nvPr/>
            </p:nvSpPr>
            <p:spPr bwMode="auto">
              <a:xfrm>
                <a:off x="2879677" y="3004253"/>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55" name="Isosceles Triangle 54"/>
            <p:cNvSpPr/>
            <p:nvPr/>
          </p:nvSpPr>
          <p:spPr bwMode="auto">
            <a:xfrm>
              <a:off x="2560320" y="2537142"/>
              <a:ext cx="482599" cy="221297"/>
            </a:xfrm>
            <a:prstGeom prst="triangle">
              <a:avLst>
                <a:gd name="adj" fmla="val 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err="1">
                <a:ln>
                  <a:noFill/>
                </a:ln>
                <a:solidFill>
                  <a:srgbClr val="353535"/>
                </a:solidFill>
                <a:effectLst/>
                <a:uLnTx/>
                <a:uFillTx/>
                <a:latin typeface="Segoe UI Semilight"/>
                <a:ea typeface="+mn-ea"/>
                <a:cs typeface="+mn-cs"/>
              </a:endParaRPr>
            </a:p>
          </p:txBody>
        </p:sp>
      </p:grpSp>
      <p:grpSp>
        <p:nvGrpSpPr>
          <p:cNvPr id="58" name="Group 16"/>
          <p:cNvGrpSpPr>
            <a:grpSpLocks noChangeAspect="1"/>
          </p:cNvGrpSpPr>
          <p:nvPr/>
        </p:nvGrpSpPr>
        <p:grpSpPr bwMode="auto">
          <a:xfrm>
            <a:off x="7807765" y="2467798"/>
            <a:ext cx="755031" cy="873341"/>
            <a:chOff x="13" y="7"/>
            <a:chExt cx="351" cy="406"/>
          </a:xfrm>
        </p:grpSpPr>
        <p:sp>
          <p:nvSpPr>
            <p:cNvPr id="60" name="Freeform 17"/>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1" name="Freeform 18"/>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2" name="Line 19"/>
            <p:cNvSpPr>
              <a:spLocks noChangeShapeType="1"/>
            </p:cNvSpPr>
            <p:nvPr/>
          </p:nvSpPr>
          <p:spPr bwMode="auto">
            <a:xfrm>
              <a:off x="288" y="282"/>
              <a:ext cx="0" cy="9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3" name="Freeform 20"/>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4" name="Freeform 21"/>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5" name="Line 22"/>
            <p:cNvSpPr>
              <a:spLocks noChangeShapeType="1"/>
            </p:cNvSpPr>
            <p:nvPr/>
          </p:nvSpPr>
          <p:spPr bwMode="auto">
            <a:xfrm>
              <a:off x="89" y="282"/>
              <a:ext cx="0" cy="9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6" name="Freeform 23"/>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7" name="Freeform 24"/>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8" name="Freeform 25"/>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9" name="Line 26"/>
            <p:cNvSpPr>
              <a:spLocks noChangeShapeType="1"/>
            </p:cNvSpPr>
            <p:nvPr/>
          </p:nvSpPr>
          <p:spPr bwMode="auto">
            <a:xfrm>
              <a:off x="189" y="96"/>
              <a:ext cx="0" cy="87"/>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0" name="Freeform 27"/>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1" name="Freeform 28"/>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73" name="Group 31"/>
          <p:cNvGrpSpPr>
            <a:grpSpLocks noChangeAspect="1"/>
          </p:cNvGrpSpPr>
          <p:nvPr/>
        </p:nvGrpSpPr>
        <p:grpSpPr bwMode="auto">
          <a:xfrm>
            <a:off x="5020064" y="2631547"/>
            <a:ext cx="678648" cy="709354"/>
            <a:chOff x="12" y="7"/>
            <a:chExt cx="221" cy="231"/>
          </a:xfrm>
        </p:grpSpPr>
        <p:sp>
          <p:nvSpPr>
            <p:cNvPr id="75" name="Rectangle 32"/>
            <p:cNvSpPr>
              <a:spLocks noChangeArrowheads="1"/>
            </p:cNvSpPr>
            <p:nvPr/>
          </p:nvSpPr>
          <p:spPr bwMode="auto">
            <a:xfrm>
              <a:off x="12" y="7"/>
              <a:ext cx="221" cy="60"/>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6" name="Line 33"/>
            <p:cNvSpPr>
              <a:spLocks noChangeShapeType="1"/>
            </p:cNvSpPr>
            <p:nvPr/>
          </p:nvSpPr>
          <p:spPr bwMode="auto">
            <a:xfrm flipH="1">
              <a:off x="191" y="37"/>
              <a:ext cx="17" cy="0"/>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7" name="Line 34"/>
            <p:cNvSpPr>
              <a:spLocks noChangeShapeType="1"/>
            </p:cNvSpPr>
            <p:nvPr/>
          </p:nvSpPr>
          <p:spPr bwMode="auto">
            <a:xfrm flipH="1">
              <a:off x="157" y="37"/>
              <a:ext cx="17" cy="0"/>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8" name="Line 35"/>
            <p:cNvSpPr>
              <a:spLocks noChangeShapeType="1"/>
            </p:cNvSpPr>
            <p:nvPr/>
          </p:nvSpPr>
          <p:spPr bwMode="auto">
            <a:xfrm flipH="1">
              <a:off x="54" y="37"/>
              <a:ext cx="69" cy="0"/>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9" name="Rectangle 36"/>
            <p:cNvSpPr>
              <a:spLocks noChangeArrowheads="1"/>
            </p:cNvSpPr>
            <p:nvPr/>
          </p:nvSpPr>
          <p:spPr bwMode="auto">
            <a:xfrm>
              <a:off x="12" y="93"/>
              <a:ext cx="221" cy="59"/>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0" name="Line 37"/>
            <p:cNvSpPr>
              <a:spLocks noChangeShapeType="1"/>
            </p:cNvSpPr>
            <p:nvPr/>
          </p:nvSpPr>
          <p:spPr bwMode="auto">
            <a:xfrm flipH="1">
              <a:off x="191" y="123"/>
              <a:ext cx="17" cy="0"/>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1" name="Line 38"/>
            <p:cNvSpPr>
              <a:spLocks noChangeShapeType="1"/>
            </p:cNvSpPr>
            <p:nvPr/>
          </p:nvSpPr>
          <p:spPr bwMode="auto">
            <a:xfrm flipH="1">
              <a:off x="157" y="123"/>
              <a:ext cx="17" cy="0"/>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2" name="Line 39"/>
            <p:cNvSpPr>
              <a:spLocks noChangeShapeType="1"/>
            </p:cNvSpPr>
            <p:nvPr/>
          </p:nvSpPr>
          <p:spPr bwMode="auto">
            <a:xfrm flipH="1">
              <a:off x="54" y="123"/>
              <a:ext cx="69" cy="0"/>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3" name="Rectangle 40"/>
            <p:cNvSpPr>
              <a:spLocks noChangeArrowheads="1"/>
            </p:cNvSpPr>
            <p:nvPr/>
          </p:nvSpPr>
          <p:spPr bwMode="auto">
            <a:xfrm>
              <a:off x="12" y="178"/>
              <a:ext cx="221" cy="60"/>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4" name="Line 41"/>
            <p:cNvSpPr>
              <a:spLocks noChangeShapeType="1"/>
            </p:cNvSpPr>
            <p:nvPr/>
          </p:nvSpPr>
          <p:spPr bwMode="auto">
            <a:xfrm flipH="1">
              <a:off x="191" y="208"/>
              <a:ext cx="17" cy="0"/>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5" name="Line 42"/>
            <p:cNvSpPr>
              <a:spLocks noChangeShapeType="1"/>
            </p:cNvSpPr>
            <p:nvPr/>
          </p:nvSpPr>
          <p:spPr bwMode="auto">
            <a:xfrm flipH="1">
              <a:off x="157" y="208"/>
              <a:ext cx="17" cy="0"/>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6" name="Line 43"/>
            <p:cNvSpPr>
              <a:spLocks noChangeShapeType="1"/>
            </p:cNvSpPr>
            <p:nvPr/>
          </p:nvSpPr>
          <p:spPr bwMode="auto">
            <a:xfrm flipH="1">
              <a:off x="54" y="208"/>
              <a:ext cx="69" cy="0"/>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7" name="Line 44"/>
            <p:cNvSpPr>
              <a:spLocks noChangeShapeType="1"/>
            </p:cNvSpPr>
            <p:nvPr/>
          </p:nvSpPr>
          <p:spPr bwMode="auto">
            <a:xfrm flipV="1">
              <a:off x="165" y="127"/>
              <a:ext cx="0" cy="25"/>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8" name="Line 45"/>
            <p:cNvSpPr>
              <a:spLocks noChangeShapeType="1"/>
            </p:cNvSpPr>
            <p:nvPr/>
          </p:nvSpPr>
          <p:spPr bwMode="auto">
            <a:xfrm flipV="1">
              <a:off x="165" y="42"/>
              <a:ext cx="0" cy="25"/>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9" name="Line 46"/>
            <p:cNvSpPr>
              <a:spLocks noChangeShapeType="1"/>
            </p:cNvSpPr>
            <p:nvPr/>
          </p:nvSpPr>
          <p:spPr bwMode="auto">
            <a:xfrm flipV="1">
              <a:off x="165" y="212"/>
              <a:ext cx="0" cy="26"/>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94" name="Right Brace 93"/>
          <p:cNvSpPr/>
          <p:nvPr/>
        </p:nvSpPr>
        <p:spPr>
          <a:xfrm rot="5400000">
            <a:off x="8080876" y="1299158"/>
            <a:ext cx="328769" cy="6987030"/>
          </a:xfrm>
          <a:prstGeom prst="rightBrace">
            <a:avLst>
              <a:gd name="adj1" fmla="val 146892"/>
              <a:gd name="adj2" fmla="val 50000"/>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3" name="Group 2">
            <a:extLst>
              <a:ext uri="{FF2B5EF4-FFF2-40B4-BE49-F238E27FC236}">
                <a16:creationId xmlns:a16="http://schemas.microsoft.com/office/drawing/2014/main" id="{24109FD1-3D22-45E7-943E-E32B2937E094}"/>
              </a:ext>
            </a:extLst>
          </p:cNvPr>
          <p:cNvGrpSpPr/>
          <p:nvPr/>
        </p:nvGrpSpPr>
        <p:grpSpPr>
          <a:xfrm>
            <a:off x="7748247" y="5261310"/>
            <a:ext cx="994027" cy="574701"/>
            <a:chOff x="7935872" y="5373492"/>
            <a:chExt cx="1014103" cy="586309"/>
          </a:xfrm>
          <a:solidFill>
            <a:schemeClr val="bg1"/>
          </a:solidFill>
        </p:grpSpPr>
        <p:sp>
          <p:nvSpPr>
            <p:cNvPr id="99" name="Freeform 50"/>
            <p:cNvSpPr>
              <a:spLocks/>
            </p:cNvSpPr>
            <p:nvPr/>
          </p:nvSpPr>
          <p:spPr bwMode="auto">
            <a:xfrm>
              <a:off x="7935872" y="5373492"/>
              <a:ext cx="874319" cy="586309"/>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grpFill/>
            <a:ln w="19050" cap="flat">
              <a:solidFill>
                <a:schemeClr val="accent5"/>
              </a:solidFill>
              <a:prstDash val="solid"/>
              <a:miter lim="800000"/>
              <a:headEnd/>
              <a:tailEnd/>
            </a:ln>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0" name="Freeform 50"/>
            <p:cNvSpPr>
              <a:spLocks/>
            </p:cNvSpPr>
            <p:nvPr/>
          </p:nvSpPr>
          <p:spPr bwMode="auto">
            <a:xfrm flipH="1">
              <a:off x="8335638" y="5547381"/>
              <a:ext cx="614337" cy="411967"/>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grpFill/>
            <a:ln w="19050" cap="flat">
              <a:solidFill>
                <a:schemeClr val="accent5"/>
              </a:solid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10" name="Group 109"/>
          <p:cNvGrpSpPr/>
          <p:nvPr/>
        </p:nvGrpSpPr>
        <p:grpSpPr>
          <a:xfrm>
            <a:off x="10490864" y="2467797"/>
            <a:ext cx="655789" cy="865897"/>
            <a:chOff x="10669874" y="2515906"/>
            <a:chExt cx="669129" cy="883510"/>
          </a:xfrm>
        </p:grpSpPr>
        <p:sp>
          <p:nvSpPr>
            <p:cNvPr id="105" name="Freeform 54"/>
            <p:cNvSpPr>
              <a:spLocks noEditPoints="1"/>
            </p:cNvSpPr>
            <p:nvPr/>
          </p:nvSpPr>
          <p:spPr bwMode="auto">
            <a:xfrm>
              <a:off x="10669874" y="2515906"/>
              <a:ext cx="669129" cy="883510"/>
            </a:xfrm>
            <a:custGeom>
              <a:avLst/>
              <a:gdLst>
                <a:gd name="T0" fmla="*/ 206 w 206"/>
                <a:gd name="T1" fmla="*/ 68 h 272"/>
                <a:gd name="T2" fmla="*/ 137 w 206"/>
                <a:gd name="T3" fmla="*/ 0 h 272"/>
                <a:gd name="T4" fmla="*/ 0 w 206"/>
                <a:gd name="T5" fmla="*/ 0 h 272"/>
                <a:gd name="T6" fmla="*/ 0 w 206"/>
                <a:gd name="T7" fmla="*/ 272 h 272"/>
                <a:gd name="T8" fmla="*/ 206 w 206"/>
                <a:gd name="T9" fmla="*/ 272 h 272"/>
                <a:gd name="T10" fmla="*/ 206 w 206"/>
                <a:gd name="T11" fmla="*/ 68 h 272"/>
                <a:gd name="T12" fmla="*/ 137 w 206"/>
                <a:gd name="T13" fmla="*/ 23 h 272"/>
                <a:gd name="T14" fmla="*/ 182 w 206"/>
                <a:gd name="T15" fmla="*/ 68 h 272"/>
                <a:gd name="T16" fmla="*/ 137 w 206"/>
                <a:gd name="T17" fmla="*/ 68 h 272"/>
                <a:gd name="T18" fmla="*/ 137 w 206"/>
                <a:gd name="T19" fmla="*/ 23 h 272"/>
                <a:gd name="T20" fmla="*/ 17 w 206"/>
                <a:gd name="T21" fmla="*/ 255 h 272"/>
                <a:gd name="T22" fmla="*/ 17 w 206"/>
                <a:gd name="T23" fmla="*/ 17 h 272"/>
                <a:gd name="T24" fmla="*/ 120 w 206"/>
                <a:gd name="T25" fmla="*/ 17 h 272"/>
                <a:gd name="T26" fmla="*/ 120 w 206"/>
                <a:gd name="T27" fmla="*/ 85 h 272"/>
                <a:gd name="T28" fmla="*/ 189 w 206"/>
                <a:gd name="T29" fmla="*/ 85 h 272"/>
                <a:gd name="T30" fmla="*/ 189 w 206"/>
                <a:gd name="T31" fmla="*/ 255 h 272"/>
                <a:gd name="T32" fmla="*/ 17 w 206"/>
                <a:gd name="T33" fmla="*/ 255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272">
                  <a:moveTo>
                    <a:pt x="206" y="68"/>
                  </a:moveTo>
                  <a:lnTo>
                    <a:pt x="137" y="0"/>
                  </a:lnTo>
                  <a:lnTo>
                    <a:pt x="0" y="0"/>
                  </a:lnTo>
                  <a:lnTo>
                    <a:pt x="0" y="272"/>
                  </a:lnTo>
                  <a:lnTo>
                    <a:pt x="206" y="272"/>
                  </a:lnTo>
                  <a:lnTo>
                    <a:pt x="206" y="68"/>
                  </a:lnTo>
                  <a:close/>
                  <a:moveTo>
                    <a:pt x="137" y="23"/>
                  </a:moveTo>
                  <a:lnTo>
                    <a:pt x="182" y="68"/>
                  </a:lnTo>
                  <a:lnTo>
                    <a:pt x="137" y="68"/>
                  </a:lnTo>
                  <a:lnTo>
                    <a:pt x="137" y="23"/>
                  </a:lnTo>
                  <a:close/>
                  <a:moveTo>
                    <a:pt x="17" y="255"/>
                  </a:moveTo>
                  <a:lnTo>
                    <a:pt x="17" y="17"/>
                  </a:lnTo>
                  <a:lnTo>
                    <a:pt x="120" y="17"/>
                  </a:lnTo>
                  <a:lnTo>
                    <a:pt x="120" y="85"/>
                  </a:lnTo>
                  <a:lnTo>
                    <a:pt x="189" y="85"/>
                  </a:lnTo>
                  <a:lnTo>
                    <a:pt x="189" y="255"/>
                  </a:lnTo>
                  <a:lnTo>
                    <a:pt x="17" y="255"/>
                  </a:lnTo>
                  <a:close/>
                </a:path>
              </a:pathLst>
            </a:custGeom>
            <a:solidFill>
              <a:schemeClr val="accent5"/>
            </a:solidFill>
            <a:ln w="38100">
              <a:solidFill>
                <a:schemeClr val="bg1"/>
              </a:solidFill>
              <a:miter lim="800000"/>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09" name="Group 108"/>
            <p:cNvGrpSpPr/>
            <p:nvPr/>
          </p:nvGrpSpPr>
          <p:grpSpPr>
            <a:xfrm>
              <a:off x="10902006" y="2829852"/>
              <a:ext cx="207305" cy="365835"/>
              <a:chOff x="10949140" y="2845563"/>
              <a:chExt cx="207305" cy="365835"/>
            </a:xfrm>
          </p:grpSpPr>
          <p:sp>
            <p:nvSpPr>
              <p:cNvPr id="106" name="Right Brace 105"/>
              <p:cNvSpPr/>
              <p:nvPr/>
            </p:nvSpPr>
            <p:spPr>
              <a:xfrm>
                <a:off x="11094253" y="2845563"/>
                <a:ext cx="62192" cy="365835"/>
              </a:xfrm>
              <a:prstGeom prst="rightBrace">
                <a:avLst>
                  <a:gd name="adj1" fmla="val 80466"/>
                  <a:gd name="adj2" fmla="val 50000"/>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8" name="Right Brace 107"/>
              <p:cNvSpPr/>
              <p:nvPr/>
            </p:nvSpPr>
            <p:spPr>
              <a:xfrm flipH="1">
                <a:off x="10949140" y="2845563"/>
                <a:ext cx="62192" cy="365835"/>
              </a:xfrm>
              <a:prstGeom prst="rightBrace">
                <a:avLst>
                  <a:gd name="adj1" fmla="val 80466"/>
                  <a:gd name="adj2" fmla="val 50000"/>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grpSp>
      <p:sp>
        <p:nvSpPr>
          <p:cNvPr id="72" name="TextBox 71"/>
          <p:cNvSpPr txBox="1"/>
          <p:nvPr/>
        </p:nvSpPr>
        <p:spPr>
          <a:xfrm>
            <a:off x="9937745" y="3798092"/>
            <a:ext cx="1762029" cy="621453"/>
          </a:xfrm>
          <a:prstGeom prst="rect">
            <a:avLst/>
          </a:prstGeom>
          <a:noFill/>
        </p:spPr>
        <p:txBody>
          <a:bodyPr wrap="square" lIns="179208" tIns="143366" rIns="179208" bIns="143366"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2350" b="0" i="0" u="none" strike="noStrike" kern="0" cap="none" spc="0" normalizeH="0" baseline="0" noProof="0">
                <a:ln>
                  <a:noFill/>
                </a:ln>
                <a:solidFill>
                  <a:srgbClr val="2139B5"/>
                </a:solidFill>
                <a:effectLst/>
                <a:uLnTx/>
                <a:uFillTx/>
                <a:latin typeface="Segoe UI"/>
                <a:ea typeface="+mn-ea"/>
                <a:cs typeface="Segoe UI"/>
              </a:rPr>
              <a:t>Serverless</a:t>
            </a:r>
            <a:endParaRPr kumimoji="0" lang="en-US" sz="2353" b="0" i="0" u="none" strike="noStrike" kern="0" cap="none" spc="0" normalizeH="0" baseline="0" noProof="0">
              <a:ln>
                <a:noFill/>
              </a:ln>
              <a:solidFill>
                <a:srgbClr val="2139B5"/>
              </a:solidFill>
              <a:effectLst/>
              <a:uLnTx/>
              <a:uFillTx/>
              <a:latin typeface="Segoe UI"/>
              <a:ea typeface="+mn-ea"/>
              <a:cs typeface="+mn-cs"/>
            </a:endParaRPr>
          </a:p>
        </p:txBody>
      </p:sp>
    </p:spTree>
    <p:extLst>
      <p:ext uri="{BB962C8B-B14F-4D97-AF65-F5344CB8AC3E}">
        <p14:creationId xmlns:p14="http://schemas.microsoft.com/office/powerpoint/2010/main" val="4089598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childTnLst>
                                </p:cTn>
                              </p:par>
                              <p:par>
                                <p:cTn id="13" presetID="10" presetClass="entr" presetSubtype="0" fill="hold" grpId="0" nodeType="withEffect">
                                  <p:stCondLst>
                                    <p:cond delay="10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42" presetClass="path" presetSubtype="0" decel="100000" fill="hold" grpId="1" nodeType="withEffect">
                                  <p:stCondLst>
                                    <p:cond delay="100"/>
                                  </p:stCondLst>
                                  <p:childTnLst>
                                    <p:animMotion origin="layout" path="M -1.21011E-6 2.17885E-7 L -1.21011E-6 0.04358 " pathEditMode="relative" rAng="0" ptsTypes="AA">
                                      <p:cBhvr>
                                        <p:cTn id="17" dur="500" spd="-100000" fill="hold"/>
                                        <p:tgtEl>
                                          <p:spTgt spid="27"/>
                                        </p:tgtEl>
                                        <p:attrNameLst>
                                          <p:attrName>ppt_x</p:attrName>
                                          <p:attrName>ppt_y</p:attrName>
                                        </p:attrNameLst>
                                      </p:cBhvr>
                                      <p:rCtr x="0" y="2179"/>
                                    </p:animMotion>
                                  </p:childTnLst>
                                </p:cTn>
                              </p:par>
                              <p:par>
                                <p:cTn id="18" presetID="10" presetClass="entr" presetSubtype="0" fill="hold" nodeType="with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fade">
                                      <p:cBhvr>
                                        <p:cTn id="20" dur="500"/>
                                        <p:tgtEl>
                                          <p:spTgt spid="56"/>
                                        </p:tgtEl>
                                      </p:cBhvr>
                                    </p:animEffect>
                                  </p:childTnLst>
                                </p:cTn>
                              </p:par>
                              <p:par>
                                <p:cTn id="21" presetID="42" presetClass="path" presetSubtype="0" decel="100000" fill="hold" nodeType="withEffect">
                                  <p:stCondLst>
                                    <p:cond delay="0"/>
                                  </p:stCondLst>
                                  <p:childTnLst>
                                    <p:animMotion origin="layout" path="M 3.55629E-6 4.87971E-6 L 3.55629E-6 -0.05448 " pathEditMode="relative" rAng="0" ptsTypes="AA">
                                      <p:cBhvr>
                                        <p:cTn id="22" dur="500" spd="-100000" fill="hold"/>
                                        <p:tgtEl>
                                          <p:spTgt spid="56"/>
                                        </p:tgtEl>
                                        <p:attrNameLst>
                                          <p:attrName>ppt_x</p:attrName>
                                          <p:attrName>ppt_y</p:attrName>
                                        </p:attrNameLst>
                                      </p:cBhvr>
                                      <p:rCtr x="0" y="-2724"/>
                                    </p:animMotion>
                                  </p:childTnLst>
                                </p:cTn>
                              </p:par>
                              <p:par>
                                <p:cTn id="23" presetID="53" presetClass="entr" presetSubtype="16" fill="hold" grpId="0" nodeType="withEffect">
                                  <p:stCondLst>
                                    <p:cond delay="200"/>
                                  </p:stCondLst>
                                  <p:childTnLst>
                                    <p:set>
                                      <p:cBhvr>
                                        <p:cTn id="24" dur="1" fill="hold">
                                          <p:stCondLst>
                                            <p:cond delay="0"/>
                                          </p:stCondLst>
                                        </p:cTn>
                                        <p:tgtEl>
                                          <p:spTgt spid="20"/>
                                        </p:tgtEl>
                                        <p:attrNameLst>
                                          <p:attrName>style.visibility</p:attrName>
                                        </p:attrNameLst>
                                      </p:cBhvr>
                                      <p:to>
                                        <p:strVal val="visible"/>
                                      </p:to>
                                    </p:set>
                                    <p:anim calcmode="lin" valueType="num">
                                      <p:cBhvr>
                                        <p:cTn id="25" dur="500" fill="hold"/>
                                        <p:tgtEl>
                                          <p:spTgt spid="20"/>
                                        </p:tgtEl>
                                        <p:attrNameLst>
                                          <p:attrName>ppt_w</p:attrName>
                                        </p:attrNameLst>
                                      </p:cBhvr>
                                      <p:tavLst>
                                        <p:tav tm="0">
                                          <p:val>
                                            <p:fltVal val="0"/>
                                          </p:val>
                                        </p:tav>
                                        <p:tav tm="100000">
                                          <p:val>
                                            <p:strVal val="#ppt_w"/>
                                          </p:val>
                                        </p:tav>
                                      </p:tavLst>
                                    </p:anim>
                                    <p:anim calcmode="lin" valueType="num">
                                      <p:cBhvr>
                                        <p:cTn id="26" dur="500" fill="hold"/>
                                        <p:tgtEl>
                                          <p:spTgt spid="20"/>
                                        </p:tgtEl>
                                        <p:attrNameLst>
                                          <p:attrName>ppt_h</p:attrName>
                                        </p:attrNameLst>
                                      </p:cBhvr>
                                      <p:tavLst>
                                        <p:tav tm="0">
                                          <p:val>
                                            <p:fltVal val="0"/>
                                          </p:val>
                                        </p:tav>
                                        <p:tav tm="100000">
                                          <p:val>
                                            <p:strVal val="#ppt_h"/>
                                          </p:val>
                                        </p:tav>
                                      </p:tavLst>
                                    </p:anim>
                                    <p:animEffect transition="in" filter="fade">
                                      <p:cBhvr>
                                        <p:cTn id="27" dur="500"/>
                                        <p:tgtEl>
                                          <p:spTgt spid="20"/>
                                        </p:tgtEl>
                                      </p:cBhvr>
                                    </p:animEffect>
                                  </p:childTnLst>
                                </p:cTn>
                              </p:par>
                              <p:par>
                                <p:cTn id="28" presetID="10" presetClass="entr" presetSubtype="0" fill="hold" grpId="0" nodeType="withEffect">
                                  <p:stCondLst>
                                    <p:cond delay="30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42" presetClass="path" presetSubtype="0" decel="100000" fill="hold" grpId="1" nodeType="withEffect">
                                  <p:stCondLst>
                                    <p:cond delay="300"/>
                                  </p:stCondLst>
                                  <p:childTnLst>
                                    <p:animMotion origin="layout" path="M -1.21011E-6 2.17885E-7 L -1.21011E-6 0.04358 " pathEditMode="relative" rAng="0" ptsTypes="AA">
                                      <p:cBhvr>
                                        <p:cTn id="32" dur="500" spd="-100000" fill="hold"/>
                                        <p:tgtEl>
                                          <p:spTgt spid="28"/>
                                        </p:tgtEl>
                                        <p:attrNameLst>
                                          <p:attrName>ppt_x</p:attrName>
                                          <p:attrName>ppt_y</p:attrName>
                                        </p:attrNameLst>
                                      </p:cBhvr>
                                      <p:rCtr x="0" y="2179"/>
                                    </p:animMotion>
                                  </p:childTnLst>
                                </p:cTn>
                              </p:par>
                              <p:par>
                                <p:cTn id="33" presetID="10" presetClass="entr" presetSubtype="0" fill="hold" nodeType="withEffect">
                                  <p:stCondLst>
                                    <p:cond delay="200"/>
                                  </p:stCondLst>
                                  <p:childTnLst>
                                    <p:set>
                                      <p:cBhvr>
                                        <p:cTn id="34" dur="1" fill="hold">
                                          <p:stCondLst>
                                            <p:cond delay="0"/>
                                          </p:stCondLst>
                                        </p:cTn>
                                        <p:tgtEl>
                                          <p:spTgt spid="73"/>
                                        </p:tgtEl>
                                        <p:attrNameLst>
                                          <p:attrName>style.visibility</p:attrName>
                                        </p:attrNameLst>
                                      </p:cBhvr>
                                      <p:to>
                                        <p:strVal val="visible"/>
                                      </p:to>
                                    </p:set>
                                    <p:animEffect transition="in" filter="fade">
                                      <p:cBhvr>
                                        <p:cTn id="35" dur="500"/>
                                        <p:tgtEl>
                                          <p:spTgt spid="73"/>
                                        </p:tgtEl>
                                      </p:cBhvr>
                                    </p:animEffect>
                                  </p:childTnLst>
                                </p:cTn>
                              </p:par>
                              <p:par>
                                <p:cTn id="36" presetID="42" presetClass="path" presetSubtype="0" decel="100000" fill="hold" nodeType="withEffect">
                                  <p:stCondLst>
                                    <p:cond delay="200"/>
                                  </p:stCondLst>
                                  <p:childTnLst>
                                    <p:animMotion origin="layout" path="M 3.55629E-6 4.87971E-6 L 3.55629E-6 -0.05448 " pathEditMode="relative" rAng="0" ptsTypes="AA">
                                      <p:cBhvr>
                                        <p:cTn id="37" dur="500" spd="-100000" fill="hold"/>
                                        <p:tgtEl>
                                          <p:spTgt spid="73"/>
                                        </p:tgtEl>
                                        <p:attrNameLst>
                                          <p:attrName>ppt_x</p:attrName>
                                          <p:attrName>ppt_y</p:attrName>
                                        </p:attrNameLst>
                                      </p:cBhvr>
                                      <p:rCtr x="0" y="-2724"/>
                                    </p:animMotion>
                                  </p:childTnLst>
                                </p:cTn>
                              </p:par>
                              <p:par>
                                <p:cTn id="38" presetID="53" presetClass="entr" presetSubtype="16" fill="hold" grpId="0" nodeType="withEffect">
                                  <p:stCondLst>
                                    <p:cond delay="400"/>
                                  </p:stCondLst>
                                  <p:childTnLst>
                                    <p:set>
                                      <p:cBhvr>
                                        <p:cTn id="39" dur="1" fill="hold">
                                          <p:stCondLst>
                                            <p:cond delay="0"/>
                                          </p:stCondLst>
                                        </p:cTn>
                                        <p:tgtEl>
                                          <p:spTgt spid="21"/>
                                        </p:tgtEl>
                                        <p:attrNameLst>
                                          <p:attrName>style.visibility</p:attrName>
                                        </p:attrNameLst>
                                      </p:cBhvr>
                                      <p:to>
                                        <p:strVal val="visible"/>
                                      </p:to>
                                    </p:set>
                                    <p:anim calcmode="lin" valueType="num">
                                      <p:cBhvr>
                                        <p:cTn id="40" dur="500" fill="hold"/>
                                        <p:tgtEl>
                                          <p:spTgt spid="21"/>
                                        </p:tgtEl>
                                        <p:attrNameLst>
                                          <p:attrName>ppt_w</p:attrName>
                                        </p:attrNameLst>
                                      </p:cBhvr>
                                      <p:tavLst>
                                        <p:tav tm="0">
                                          <p:val>
                                            <p:fltVal val="0"/>
                                          </p:val>
                                        </p:tav>
                                        <p:tav tm="100000">
                                          <p:val>
                                            <p:strVal val="#ppt_w"/>
                                          </p:val>
                                        </p:tav>
                                      </p:tavLst>
                                    </p:anim>
                                    <p:anim calcmode="lin" valueType="num">
                                      <p:cBhvr>
                                        <p:cTn id="41" dur="500" fill="hold"/>
                                        <p:tgtEl>
                                          <p:spTgt spid="21"/>
                                        </p:tgtEl>
                                        <p:attrNameLst>
                                          <p:attrName>ppt_h</p:attrName>
                                        </p:attrNameLst>
                                      </p:cBhvr>
                                      <p:tavLst>
                                        <p:tav tm="0">
                                          <p:val>
                                            <p:fltVal val="0"/>
                                          </p:val>
                                        </p:tav>
                                        <p:tav tm="100000">
                                          <p:val>
                                            <p:strVal val="#ppt_h"/>
                                          </p:val>
                                        </p:tav>
                                      </p:tavLst>
                                    </p:anim>
                                    <p:animEffect transition="in" filter="fade">
                                      <p:cBhvr>
                                        <p:cTn id="42" dur="500"/>
                                        <p:tgtEl>
                                          <p:spTgt spid="21"/>
                                        </p:tgtEl>
                                      </p:cBhvr>
                                    </p:animEffect>
                                  </p:childTnLst>
                                </p:cTn>
                              </p:par>
                              <p:par>
                                <p:cTn id="43" presetID="10" presetClass="entr" presetSubtype="0" fill="hold" grpId="0" nodeType="withEffect">
                                  <p:stCondLst>
                                    <p:cond delay="50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42" presetClass="path" presetSubtype="0" decel="100000" fill="hold" grpId="1" nodeType="withEffect">
                                  <p:stCondLst>
                                    <p:cond delay="500"/>
                                  </p:stCondLst>
                                  <p:childTnLst>
                                    <p:animMotion origin="layout" path="M -1.21011E-6 2.17885E-7 L -1.21011E-6 0.04358 " pathEditMode="relative" rAng="0" ptsTypes="AA">
                                      <p:cBhvr>
                                        <p:cTn id="47" dur="500" spd="-100000" fill="hold"/>
                                        <p:tgtEl>
                                          <p:spTgt spid="29"/>
                                        </p:tgtEl>
                                        <p:attrNameLst>
                                          <p:attrName>ppt_x</p:attrName>
                                          <p:attrName>ppt_y</p:attrName>
                                        </p:attrNameLst>
                                      </p:cBhvr>
                                      <p:rCtr x="0" y="2179"/>
                                    </p:animMotion>
                                  </p:childTnLst>
                                </p:cTn>
                              </p:par>
                              <p:par>
                                <p:cTn id="48" presetID="10" presetClass="entr" presetSubtype="0" fill="hold" nodeType="withEffect">
                                  <p:stCondLst>
                                    <p:cond delay="400"/>
                                  </p:stCondLst>
                                  <p:childTnLst>
                                    <p:set>
                                      <p:cBhvr>
                                        <p:cTn id="49" dur="1" fill="hold">
                                          <p:stCondLst>
                                            <p:cond delay="0"/>
                                          </p:stCondLst>
                                        </p:cTn>
                                        <p:tgtEl>
                                          <p:spTgt spid="58"/>
                                        </p:tgtEl>
                                        <p:attrNameLst>
                                          <p:attrName>style.visibility</p:attrName>
                                        </p:attrNameLst>
                                      </p:cBhvr>
                                      <p:to>
                                        <p:strVal val="visible"/>
                                      </p:to>
                                    </p:set>
                                    <p:animEffect transition="in" filter="fade">
                                      <p:cBhvr>
                                        <p:cTn id="50" dur="500"/>
                                        <p:tgtEl>
                                          <p:spTgt spid="58"/>
                                        </p:tgtEl>
                                      </p:cBhvr>
                                    </p:animEffect>
                                  </p:childTnLst>
                                </p:cTn>
                              </p:par>
                              <p:par>
                                <p:cTn id="51" presetID="42" presetClass="path" presetSubtype="0" decel="100000" fill="hold" nodeType="withEffect">
                                  <p:stCondLst>
                                    <p:cond delay="400"/>
                                  </p:stCondLst>
                                  <p:childTnLst>
                                    <p:animMotion origin="layout" path="M 3.55629E-6 4.87971E-6 L 3.55629E-6 -0.05448 " pathEditMode="relative" rAng="0" ptsTypes="AA">
                                      <p:cBhvr>
                                        <p:cTn id="52" dur="500" spd="-100000" fill="hold"/>
                                        <p:tgtEl>
                                          <p:spTgt spid="58"/>
                                        </p:tgtEl>
                                        <p:attrNameLst>
                                          <p:attrName>ppt_x</p:attrName>
                                          <p:attrName>ppt_y</p:attrName>
                                        </p:attrNameLst>
                                      </p:cBhvr>
                                      <p:rCtr x="0" y="-2724"/>
                                    </p:animMotion>
                                  </p:childTnLst>
                                </p:cTn>
                              </p:par>
                              <p:par>
                                <p:cTn id="53" presetID="53" presetClass="entr" presetSubtype="16" fill="hold" grpId="0" nodeType="withEffect">
                                  <p:stCondLst>
                                    <p:cond delay="800"/>
                                  </p:stCondLst>
                                  <p:childTnLst>
                                    <p:set>
                                      <p:cBhvr>
                                        <p:cTn id="54" dur="1" fill="hold">
                                          <p:stCondLst>
                                            <p:cond delay="0"/>
                                          </p:stCondLst>
                                        </p:cTn>
                                        <p:tgtEl>
                                          <p:spTgt spid="22"/>
                                        </p:tgtEl>
                                        <p:attrNameLst>
                                          <p:attrName>style.visibility</p:attrName>
                                        </p:attrNameLst>
                                      </p:cBhvr>
                                      <p:to>
                                        <p:strVal val="visible"/>
                                      </p:to>
                                    </p:set>
                                    <p:anim calcmode="lin" valueType="num">
                                      <p:cBhvr>
                                        <p:cTn id="55" dur="500" fill="hold"/>
                                        <p:tgtEl>
                                          <p:spTgt spid="22"/>
                                        </p:tgtEl>
                                        <p:attrNameLst>
                                          <p:attrName>ppt_w</p:attrName>
                                        </p:attrNameLst>
                                      </p:cBhvr>
                                      <p:tavLst>
                                        <p:tav tm="0">
                                          <p:val>
                                            <p:fltVal val="0"/>
                                          </p:val>
                                        </p:tav>
                                        <p:tav tm="100000">
                                          <p:val>
                                            <p:strVal val="#ppt_w"/>
                                          </p:val>
                                        </p:tav>
                                      </p:tavLst>
                                    </p:anim>
                                    <p:anim calcmode="lin" valueType="num">
                                      <p:cBhvr>
                                        <p:cTn id="56" dur="500" fill="hold"/>
                                        <p:tgtEl>
                                          <p:spTgt spid="22"/>
                                        </p:tgtEl>
                                        <p:attrNameLst>
                                          <p:attrName>ppt_h</p:attrName>
                                        </p:attrNameLst>
                                      </p:cBhvr>
                                      <p:tavLst>
                                        <p:tav tm="0">
                                          <p:val>
                                            <p:fltVal val="0"/>
                                          </p:val>
                                        </p:tav>
                                        <p:tav tm="100000">
                                          <p:val>
                                            <p:strVal val="#ppt_h"/>
                                          </p:val>
                                        </p:tav>
                                      </p:tavLst>
                                    </p:anim>
                                    <p:animEffect transition="in" filter="fade">
                                      <p:cBhvr>
                                        <p:cTn id="57" dur="500"/>
                                        <p:tgtEl>
                                          <p:spTgt spid="22"/>
                                        </p:tgtEl>
                                      </p:cBhvr>
                                    </p:animEffect>
                                  </p:childTnLst>
                                </p:cTn>
                              </p:par>
                            </p:childTnLst>
                          </p:cTn>
                        </p:par>
                        <p:par>
                          <p:cTn id="58" fill="hold">
                            <p:stCondLst>
                              <p:cond delay="1300"/>
                            </p:stCondLst>
                            <p:childTnLst>
                              <p:par>
                                <p:cTn id="59" presetID="16" presetClass="entr" presetSubtype="21" fill="hold" grpId="0" nodeType="afterEffect">
                                  <p:stCondLst>
                                    <p:cond delay="0"/>
                                  </p:stCondLst>
                                  <p:childTnLst>
                                    <p:set>
                                      <p:cBhvr>
                                        <p:cTn id="60" dur="1" fill="hold">
                                          <p:stCondLst>
                                            <p:cond delay="0"/>
                                          </p:stCondLst>
                                        </p:cTn>
                                        <p:tgtEl>
                                          <p:spTgt spid="94"/>
                                        </p:tgtEl>
                                        <p:attrNameLst>
                                          <p:attrName>style.visibility</p:attrName>
                                        </p:attrNameLst>
                                      </p:cBhvr>
                                      <p:to>
                                        <p:strVal val="visible"/>
                                      </p:to>
                                    </p:set>
                                    <p:animEffect transition="in" filter="barn(inVertical)">
                                      <p:cBhvr>
                                        <p:cTn id="61" dur="750"/>
                                        <p:tgtEl>
                                          <p:spTgt spid="94"/>
                                        </p:tgtEl>
                                      </p:cBhvr>
                                    </p:animEffect>
                                  </p:childTnLst>
                                </p:cTn>
                              </p:par>
                            </p:childTnLst>
                          </p:cTn>
                        </p:par>
                        <p:par>
                          <p:cTn id="62" fill="hold">
                            <p:stCondLst>
                              <p:cond delay="2050"/>
                            </p:stCondLst>
                            <p:childTnLst>
                              <p:par>
                                <p:cTn id="63" presetID="22" presetClass="entr" presetSubtype="1" fill="hold" nodeType="after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wipe(up)">
                                      <p:cBhvr>
                                        <p:cTn id="65" dur="500"/>
                                        <p:tgtEl>
                                          <p:spTgt spid="3"/>
                                        </p:tgtEl>
                                      </p:cBhvr>
                                    </p:animEffect>
                                  </p:childTnLst>
                                </p:cTn>
                              </p:par>
                              <p:par>
                                <p:cTn id="66" presetID="10" presetClass="entr" presetSubtype="0" fill="hold" grpId="0" nodeType="withEffect">
                                  <p:stCondLst>
                                    <p:cond delay="500"/>
                                  </p:stCondLst>
                                  <p:childTnLst>
                                    <p:set>
                                      <p:cBhvr>
                                        <p:cTn id="67" dur="1" fill="hold">
                                          <p:stCondLst>
                                            <p:cond delay="0"/>
                                          </p:stCondLst>
                                        </p:cTn>
                                        <p:tgtEl>
                                          <p:spTgt spid="72"/>
                                        </p:tgtEl>
                                        <p:attrNameLst>
                                          <p:attrName>style.visibility</p:attrName>
                                        </p:attrNameLst>
                                      </p:cBhvr>
                                      <p:to>
                                        <p:strVal val="visible"/>
                                      </p:to>
                                    </p:set>
                                    <p:animEffect transition="in" filter="fade">
                                      <p:cBhvr>
                                        <p:cTn id="68" dur="500"/>
                                        <p:tgtEl>
                                          <p:spTgt spid="72"/>
                                        </p:tgtEl>
                                      </p:cBhvr>
                                    </p:animEffect>
                                  </p:childTnLst>
                                </p:cTn>
                              </p:par>
                              <p:par>
                                <p:cTn id="69" presetID="42" presetClass="path" presetSubtype="0" decel="100000" fill="hold" grpId="1" nodeType="withEffect">
                                  <p:stCondLst>
                                    <p:cond delay="500"/>
                                  </p:stCondLst>
                                  <p:childTnLst>
                                    <p:animMotion origin="layout" path="M -1.21011E-6 2.17885E-7 L -1.21011E-6 0.04358 " pathEditMode="relative" rAng="0" ptsTypes="AA">
                                      <p:cBhvr>
                                        <p:cTn id="70" dur="500" spd="-100000" fill="hold"/>
                                        <p:tgtEl>
                                          <p:spTgt spid="72"/>
                                        </p:tgtEl>
                                        <p:attrNameLst>
                                          <p:attrName>ppt_x</p:attrName>
                                          <p:attrName>ppt_y</p:attrName>
                                        </p:attrNameLst>
                                      </p:cBhvr>
                                      <p:rCtr x="0" y="2179"/>
                                    </p:animMotion>
                                  </p:childTnLst>
                                </p:cTn>
                              </p:par>
                              <p:par>
                                <p:cTn id="71" presetID="10" presetClass="entr" presetSubtype="0" fill="hold" nodeType="withEffect">
                                  <p:stCondLst>
                                    <p:cond delay="500"/>
                                  </p:stCondLst>
                                  <p:childTnLst>
                                    <p:set>
                                      <p:cBhvr>
                                        <p:cTn id="72" dur="1" fill="hold">
                                          <p:stCondLst>
                                            <p:cond delay="0"/>
                                          </p:stCondLst>
                                        </p:cTn>
                                        <p:tgtEl>
                                          <p:spTgt spid="110"/>
                                        </p:tgtEl>
                                        <p:attrNameLst>
                                          <p:attrName>style.visibility</p:attrName>
                                        </p:attrNameLst>
                                      </p:cBhvr>
                                      <p:to>
                                        <p:strVal val="visible"/>
                                      </p:to>
                                    </p:set>
                                    <p:animEffect transition="in" filter="fade">
                                      <p:cBhvr>
                                        <p:cTn id="73"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28" grpId="0"/>
      <p:bldP spid="28" grpId="1"/>
      <p:bldP spid="27" grpId="0"/>
      <p:bldP spid="27" grpId="1"/>
      <p:bldP spid="12" grpId="0" animBg="1"/>
      <p:bldP spid="20" grpId="0" animBg="1"/>
      <p:bldP spid="21" grpId="0" animBg="1"/>
      <p:bldP spid="22" grpId="0" animBg="1"/>
      <p:bldP spid="94" grpId="0" animBg="1"/>
      <p:bldP spid="72" grpId="0"/>
      <p:bldP spid="7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826245" y="4050501"/>
            <a:ext cx="2666297" cy="1015478"/>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Event-driven/ instant scale</a:t>
            </a:r>
          </a:p>
        </p:txBody>
      </p:sp>
      <p:sp>
        <p:nvSpPr>
          <p:cNvPr id="61" name="TextBox 60"/>
          <p:cNvSpPr txBox="1"/>
          <p:nvPr/>
        </p:nvSpPr>
        <p:spPr>
          <a:xfrm>
            <a:off x="8420881" y="4050502"/>
            <a:ext cx="2455376" cy="655431"/>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Micro-billing</a:t>
            </a:r>
          </a:p>
        </p:txBody>
      </p:sp>
      <p:sp>
        <p:nvSpPr>
          <p:cNvPr id="60" name="TextBox 59"/>
          <p:cNvSpPr txBox="1"/>
          <p:nvPr/>
        </p:nvSpPr>
        <p:spPr>
          <a:xfrm>
            <a:off x="1317703" y="4050501"/>
            <a:ext cx="2580204" cy="1015478"/>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Abstraction </a:t>
            </a:r>
            <a:b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b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of servers</a:t>
            </a:r>
          </a:p>
        </p:txBody>
      </p:sp>
      <p:sp>
        <p:nvSpPr>
          <p:cNvPr id="3" name="Title 2"/>
          <p:cNvSpPr>
            <a:spLocks noGrp="1"/>
          </p:cNvSpPr>
          <p:nvPr>
            <p:ph type="title" idx="4294967295"/>
          </p:nvPr>
        </p:nvSpPr>
        <p:spPr>
          <a:xfrm>
            <a:off x="525838" y="670897"/>
            <a:ext cx="10515600" cy="1325563"/>
          </a:xfrm>
        </p:spPr>
        <p:txBody>
          <a:bodyPr/>
          <a:lstStyle/>
          <a:p>
            <a:r>
              <a:rPr lang="en-US">
                <a:solidFill>
                  <a:schemeClr val="bg1"/>
                </a:solidFill>
              </a:rPr>
              <a:t>What is </a:t>
            </a:r>
            <a:r>
              <a:rPr lang="en-US" err="1">
                <a:solidFill>
                  <a:schemeClr val="bg1"/>
                </a:solidFill>
              </a:rPr>
              <a:t>serverless</a:t>
            </a:r>
            <a:r>
              <a:rPr lang="en-US">
                <a:solidFill>
                  <a:schemeClr val="bg1"/>
                </a:solidFill>
              </a:rPr>
              <a:t>?</a:t>
            </a:r>
            <a:br>
              <a:rPr lang="en-US">
                <a:solidFill>
                  <a:schemeClr val="bg1"/>
                </a:solidFill>
              </a:rPr>
            </a:br>
            <a:endParaRPr lang="en-US">
              <a:solidFill>
                <a:schemeClr val="bg1"/>
              </a:solidFill>
            </a:endParaRPr>
          </a:p>
        </p:txBody>
      </p:sp>
      <p:grpSp>
        <p:nvGrpSpPr>
          <p:cNvPr id="20" name="Group 19"/>
          <p:cNvGrpSpPr/>
          <p:nvPr/>
        </p:nvGrpSpPr>
        <p:grpSpPr>
          <a:xfrm>
            <a:off x="8805849" y="2303808"/>
            <a:ext cx="1685437" cy="1685437"/>
            <a:chOff x="8982816" y="2349343"/>
            <a:chExt cx="1719478" cy="1719478"/>
          </a:xfrm>
        </p:grpSpPr>
        <p:sp>
          <p:nvSpPr>
            <p:cNvPr id="207" name="Oval 206"/>
            <p:cNvSpPr/>
            <p:nvPr/>
          </p:nvSpPr>
          <p:spPr bwMode="auto">
            <a:xfrm>
              <a:off x="8982816" y="2349343"/>
              <a:ext cx="1719478" cy="171947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 name="Group 4"/>
            <p:cNvGrpSpPr>
              <a:grpSpLocks noChangeAspect="1"/>
            </p:cNvGrpSpPr>
            <p:nvPr/>
          </p:nvGrpSpPr>
          <p:grpSpPr bwMode="auto">
            <a:xfrm>
              <a:off x="9516647" y="2813805"/>
              <a:ext cx="651814" cy="755044"/>
              <a:chOff x="6136" y="1969"/>
              <a:chExt cx="221" cy="256"/>
            </a:xfrm>
          </p:grpSpPr>
          <p:sp>
            <p:nvSpPr>
              <p:cNvPr id="13" name="Oval 6"/>
              <p:cNvSpPr>
                <a:spLocks noChangeArrowheads="1"/>
              </p:cNvSpPr>
              <p:nvPr/>
            </p:nvSpPr>
            <p:spPr bwMode="auto">
              <a:xfrm>
                <a:off x="6136" y="2003"/>
                <a:ext cx="221" cy="222"/>
              </a:xfrm>
              <a:prstGeom prst="ellipse">
                <a:avLst/>
              </a:pr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 name="Freeform 5"/>
              <p:cNvSpPr>
                <a:spLocks/>
              </p:cNvSpPr>
              <p:nvPr/>
            </p:nvSpPr>
            <p:spPr bwMode="auto">
              <a:xfrm>
                <a:off x="6247" y="2046"/>
                <a:ext cx="42" cy="111"/>
              </a:xfrm>
              <a:custGeom>
                <a:avLst/>
                <a:gdLst>
                  <a:gd name="T0" fmla="*/ 0 w 42"/>
                  <a:gd name="T1" fmla="*/ 0 h 111"/>
                  <a:gd name="T2" fmla="*/ 0 w 42"/>
                  <a:gd name="T3" fmla="*/ 68 h 111"/>
                  <a:gd name="T4" fmla="*/ 42 w 42"/>
                  <a:gd name="T5" fmla="*/ 111 h 111"/>
                </a:gdLst>
                <a:ahLst/>
                <a:cxnLst>
                  <a:cxn ang="0">
                    <a:pos x="T0" y="T1"/>
                  </a:cxn>
                  <a:cxn ang="0">
                    <a:pos x="T2" y="T3"/>
                  </a:cxn>
                  <a:cxn ang="0">
                    <a:pos x="T4" y="T5"/>
                  </a:cxn>
                </a:cxnLst>
                <a:rect l="0" t="0" r="r" b="b"/>
                <a:pathLst>
                  <a:path w="42" h="111">
                    <a:moveTo>
                      <a:pt x="0" y="0"/>
                    </a:moveTo>
                    <a:lnTo>
                      <a:pt x="0" y="68"/>
                    </a:lnTo>
                    <a:lnTo>
                      <a:pt x="42" y="111"/>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 name="Line 7"/>
              <p:cNvSpPr>
                <a:spLocks noChangeShapeType="1"/>
              </p:cNvSpPr>
              <p:nvPr/>
            </p:nvSpPr>
            <p:spPr bwMode="auto">
              <a:xfrm>
                <a:off x="6221" y="1969"/>
                <a:ext cx="51"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 name="Line 8"/>
              <p:cNvSpPr>
                <a:spLocks noChangeShapeType="1"/>
              </p:cNvSpPr>
              <p:nvPr/>
            </p:nvSpPr>
            <p:spPr bwMode="auto">
              <a:xfrm flipV="1">
                <a:off x="6247" y="1969"/>
                <a:ext cx="0" cy="34"/>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 name="Line 9"/>
              <p:cNvSpPr>
                <a:spLocks noChangeShapeType="1"/>
              </p:cNvSpPr>
              <p:nvPr/>
            </p:nvSpPr>
            <p:spPr bwMode="auto">
              <a:xfrm flipH="1">
                <a:off x="6323"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 name="Line 10"/>
              <p:cNvSpPr>
                <a:spLocks noChangeShapeType="1"/>
              </p:cNvSpPr>
              <p:nvPr/>
            </p:nvSpPr>
            <p:spPr bwMode="auto">
              <a:xfrm>
                <a:off x="6140"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8" name="Oval 17"/>
            <p:cNvSpPr/>
            <p:nvPr/>
          </p:nvSpPr>
          <p:spPr bwMode="auto">
            <a:xfrm>
              <a:off x="9558292" y="3400148"/>
              <a:ext cx="210105" cy="210105"/>
            </a:xfrm>
            <a:prstGeom prst="ellipse">
              <a:avLst/>
            </a:prstGeom>
            <a:solidFill>
              <a:schemeClr val="bg1"/>
            </a:solidFill>
            <a:ln w="254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TextBox 18"/>
            <p:cNvSpPr txBox="1"/>
            <p:nvPr/>
          </p:nvSpPr>
          <p:spPr>
            <a:xfrm>
              <a:off x="9436197" y="3278268"/>
              <a:ext cx="454292" cy="461665"/>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t>
              </a:r>
            </a:p>
          </p:txBody>
        </p:sp>
      </p:grpSp>
      <p:grpSp>
        <p:nvGrpSpPr>
          <p:cNvPr id="27" name="Group 26"/>
          <p:cNvGrpSpPr/>
          <p:nvPr/>
        </p:nvGrpSpPr>
        <p:grpSpPr>
          <a:xfrm>
            <a:off x="5316674" y="2303808"/>
            <a:ext cx="1685437" cy="1685437"/>
            <a:chOff x="5423171" y="2349343"/>
            <a:chExt cx="1719478" cy="1719478"/>
          </a:xfrm>
        </p:grpSpPr>
        <p:sp>
          <p:nvSpPr>
            <p:cNvPr id="195" name="Oval 194"/>
            <p:cNvSpPr/>
            <p:nvPr/>
          </p:nvSpPr>
          <p:spPr bwMode="auto">
            <a:xfrm>
              <a:off x="5423171" y="2349343"/>
              <a:ext cx="1719478" cy="171947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6" name="Group 25"/>
            <p:cNvGrpSpPr/>
            <p:nvPr/>
          </p:nvGrpSpPr>
          <p:grpSpPr>
            <a:xfrm>
              <a:off x="5899566" y="2925199"/>
              <a:ext cx="712436" cy="614067"/>
              <a:chOff x="6093204" y="2914441"/>
              <a:chExt cx="379412" cy="327025"/>
            </a:xfrm>
            <a:solidFill>
              <a:schemeClr val="bg1"/>
            </a:solidFill>
          </p:grpSpPr>
          <p:sp>
            <p:nvSpPr>
              <p:cNvPr id="24" name="Freeform 14"/>
              <p:cNvSpPr>
                <a:spLocks noEditPoints="1"/>
              </p:cNvSpPr>
              <p:nvPr/>
            </p:nvSpPr>
            <p:spPr bwMode="auto">
              <a:xfrm>
                <a:off x="6093204" y="2914441"/>
                <a:ext cx="379412" cy="327025"/>
              </a:xfrm>
              <a:custGeom>
                <a:avLst/>
                <a:gdLst>
                  <a:gd name="T0" fmla="*/ 222 w 239"/>
                  <a:gd name="T1" fmla="*/ 189 h 206"/>
                  <a:gd name="T2" fmla="*/ 145 w 239"/>
                  <a:gd name="T3" fmla="*/ 189 h 206"/>
                  <a:gd name="T4" fmla="*/ 145 w 239"/>
                  <a:gd name="T5" fmla="*/ 94 h 206"/>
                  <a:gd name="T6" fmla="*/ 17 w 239"/>
                  <a:gd name="T7" fmla="*/ 94 h 206"/>
                  <a:gd name="T8" fmla="*/ 17 w 239"/>
                  <a:gd name="T9" fmla="*/ 17 h 206"/>
                  <a:gd name="T10" fmla="*/ 162 w 239"/>
                  <a:gd name="T11" fmla="*/ 17 h 206"/>
                  <a:gd name="T12" fmla="*/ 162 w 239"/>
                  <a:gd name="T13" fmla="*/ 0 h 206"/>
                  <a:gd name="T14" fmla="*/ 0 w 239"/>
                  <a:gd name="T15" fmla="*/ 0 h 206"/>
                  <a:gd name="T16" fmla="*/ 0 w 239"/>
                  <a:gd name="T17" fmla="*/ 206 h 206"/>
                  <a:gd name="T18" fmla="*/ 239 w 239"/>
                  <a:gd name="T19" fmla="*/ 206 h 206"/>
                  <a:gd name="T20" fmla="*/ 239 w 239"/>
                  <a:gd name="T21" fmla="*/ 77 h 206"/>
                  <a:gd name="T22" fmla="*/ 222 w 239"/>
                  <a:gd name="T23" fmla="*/ 77 h 206"/>
                  <a:gd name="T24" fmla="*/ 222 w 239"/>
                  <a:gd name="T25" fmla="*/ 189 h 206"/>
                  <a:gd name="T26" fmla="*/ 17 w 239"/>
                  <a:gd name="T27" fmla="*/ 112 h 206"/>
                  <a:gd name="T28" fmla="*/ 128 w 239"/>
                  <a:gd name="T29" fmla="*/ 112 h 206"/>
                  <a:gd name="T30" fmla="*/ 128 w 239"/>
                  <a:gd name="T31" fmla="*/ 189 h 206"/>
                  <a:gd name="T32" fmla="*/ 17 w 239"/>
                  <a:gd name="T33" fmla="*/ 189 h 206"/>
                  <a:gd name="T34" fmla="*/ 17 w 239"/>
                  <a:gd name="T35" fmla="*/ 11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9" h="206">
                    <a:moveTo>
                      <a:pt x="222" y="189"/>
                    </a:moveTo>
                    <a:lnTo>
                      <a:pt x="145" y="189"/>
                    </a:lnTo>
                    <a:lnTo>
                      <a:pt x="145" y="94"/>
                    </a:lnTo>
                    <a:lnTo>
                      <a:pt x="17" y="94"/>
                    </a:lnTo>
                    <a:lnTo>
                      <a:pt x="17" y="17"/>
                    </a:lnTo>
                    <a:lnTo>
                      <a:pt x="162" y="17"/>
                    </a:lnTo>
                    <a:lnTo>
                      <a:pt x="162" y="0"/>
                    </a:lnTo>
                    <a:lnTo>
                      <a:pt x="0" y="0"/>
                    </a:lnTo>
                    <a:lnTo>
                      <a:pt x="0" y="206"/>
                    </a:lnTo>
                    <a:lnTo>
                      <a:pt x="239" y="206"/>
                    </a:lnTo>
                    <a:lnTo>
                      <a:pt x="239" y="77"/>
                    </a:lnTo>
                    <a:lnTo>
                      <a:pt x="222" y="77"/>
                    </a:lnTo>
                    <a:lnTo>
                      <a:pt x="222" y="189"/>
                    </a:lnTo>
                    <a:close/>
                    <a:moveTo>
                      <a:pt x="17" y="112"/>
                    </a:moveTo>
                    <a:lnTo>
                      <a:pt x="128" y="112"/>
                    </a:lnTo>
                    <a:lnTo>
                      <a:pt x="128" y="189"/>
                    </a:lnTo>
                    <a:lnTo>
                      <a:pt x="17" y="189"/>
                    </a:lnTo>
                    <a:lnTo>
                      <a:pt x="17" y="112"/>
                    </a:lnTo>
                    <a:close/>
                  </a:path>
                </a:pathLst>
              </a:custGeom>
              <a:grpFill/>
              <a:ln w="15875">
                <a:solidFill>
                  <a:schemeClr val="accent5"/>
                </a:solidFill>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 name="Freeform 15"/>
              <p:cNvSpPr>
                <a:spLocks/>
              </p:cNvSpPr>
              <p:nvPr/>
            </p:nvSpPr>
            <p:spPr bwMode="auto">
              <a:xfrm>
                <a:off x="6326566" y="2914441"/>
                <a:ext cx="146050" cy="146050"/>
              </a:xfrm>
              <a:custGeom>
                <a:avLst/>
                <a:gdLst>
                  <a:gd name="T0" fmla="*/ 32 w 92"/>
                  <a:gd name="T1" fmla="*/ 17 h 92"/>
                  <a:gd name="T2" fmla="*/ 62 w 92"/>
                  <a:gd name="T3" fmla="*/ 17 h 92"/>
                  <a:gd name="T4" fmla="*/ 0 w 92"/>
                  <a:gd name="T5" fmla="*/ 79 h 92"/>
                  <a:gd name="T6" fmla="*/ 13 w 92"/>
                  <a:gd name="T7" fmla="*/ 92 h 92"/>
                  <a:gd name="T8" fmla="*/ 75 w 92"/>
                  <a:gd name="T9" fmla="*/ 30 h 92"/>
                  <a:gd name="T10" fmla="*/ 75 w 92"/>
                  <a:gd name="T11" fmla="*/ 60 h 92"/>
                  <a:gd name="T12" fmla="*/ 92 w 92"/>
                  <a:gd name="T13" fmla="*/ 60 h 92"/>
                  <a:gd name="T14" fmla="*/ 92 w 92"/>
                  <a:gd name="T15" fmla="*/ 0 h 92"/>
                  <a:gd name="T16" fmla="*/ 32 w 92"/>
                  <a:gd name="T17" fmla="*/ 0 h 92"/>
                  <a:gd name="T18" fmla="*/ 32 w 92"/>
                  <a:gd name="T19" fmla="*/ 1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32" y="17"/>
                    </a:moveTo>
                    <a:lnTo>
                      <a:pt x="62" y="17"/>
                    </a:lnTo>
                    <a:lnTo>
                      <a:pt x="0" y="79"/>
                    </a:lnTo>
                    <a:lnTo>
                      <a:pt x="13" y="92"/>
                    </a:lnTo>
                    <a:lnTo>
                      <a:pt x="75" y="30"/>
                    </a:lnTo>
                    <a:lnTo>
                      <a:pt x="75" y="60"/>
                    </a:lnTo>
                    <a:lnTo>
                      <a:pt x="92" y="60"/>
                    </a:lnTo>
                    <a:lnTo>
                      <a:pt x="92" y="0"/>
                    </a:lnTo>
                    <a:lnTo>
                      <a:pt x="32" y="0"/>
                    </a:lnTo>
                    <a:lnTo>
                      <a:pt x="32" y="17"/>
                    </a:lnTo>
                    <a:close/>
                  </a:path>
                </a:pathLst>
              </a:custGeom>
              <a:grpFill/>
              <a:ln w="15875">
                <a:solidFill>
                  <a:schemeClr val="accent5"/>
                </a:solidFill>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30" name="Group 29"/>
          <p:cNvGrpSpPr/>
          <p:nvPr/>
        </p:nvGrpSpPr>
        <p:grpSpPr>
          <a:xfrm>
            <a:off x="1765086" y="2303808"/>
            <a:ext cx="1685437" cy="1685437"/>
            <a:chOff x="1799852" y="2349343"/>
            <a:chExt cx="1719478" cy="1719478"/>
          </a:xfrm>
          <a:solidFill>
            <a:schemeClr val="accent5"/>
          </a:solidFill>
        </p:grpSpPr>
        <p:sp>
          <p:nvSpPr>
            <p:cNvPr id="190" name="Oval 189"/>
            <p:cNvSpPr/>
            <p:nvPr/>
          </p:nvSpPr>
          <p:spPr bwMode="auto">
            <a:xfrm>
              <a:off x="1799852" y="2349343"/>
              <a:ext cx="1719478" cy="171947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09" name="Group 4"/>
            <p:cNvGrpSpPr>
              <a:grpSpLocks noChangeAspect="1"/>
            </p:cNvGrpSpPr>
            <p:nvPr/>
          </p:nvGrpSpPr>
          <p:grpSpPr bwMode="auto">
            <a:xfrm>
              <a:off x="2340343" y="2748281"/>
              <a:ext cx="562401" cy="902183"/>
              <a:chOff x="6" y="12"/>
              <a:chExt cx="192" cy="308"/>
            </a:xfrm>
            <a:grpFill/>
          </p:grpSpPr>
          <p:sp>
            <p:nvSpPr>
              <p:cNvPr id="210" name="Rectangle 209"/>
              <p:cNvSpPr>
                <a:spLocks noChangeArrowheads="1"/>
              </p:cNvSpPr>
              <p:nvPr/>
            </p:nvSpPr>
            <p:spPr bwMode="auto">
              <a:xfrm>
                <a:off x="28" y="12"/>
                <a:ext cx="170" cy="308"/>
              </a:xfrm>
              <a:prstGeom prst="rect">
                <a:avLst/>
              </a:prstGeom>
              <a:grpFill/>
              <a:ln w="254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1" name="Rectangle 210"/>
              <p:cNvSpPr>
                <a:spLocks noChangeArrowheads="1"/>
              </p:cNvSpPr>
              <p:nvPr/>
            </p:nvSpPr>
            <p:spPr bwMode="auto">
              <a:xfrm>
                <a:off x="53" y="35"/>
                <a:ext cx="120" cy="32"/>
              </a:xfrm>
              <a:prstGeom prst="rect">
                <a:avLst/>
              </a:prstGeom>
              <a:grpFill/>
              <a:ln w="254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2" name="Rectangle 211"/>
              <p:cNvSpPr>
                <a:spLocks noChangeArrowheads="1"/>
              </p:cNvSpPr>
              <p:nvPr/>
            </p:nvSpPr>
            <p:spPr bwMode="auto">
              <a:xfrm>
                <a:off x="53" y="100"/>
                <a:ext cx="120" cy="32"/>
              </a:xfrm>
              <a:prstGeom prst="rect">
                <a:avLst/>
              </a:prstGeom>
              <a:grpFill/>
              <a:ln w="254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3" name="Rectangle 212"/>
              <p:cNvSpPr>
                <a:spLocks noChangeArrowheads="1"/>
              </p:cNvSpPr>
              <p:nvPr/>
            </p:nvSpPr>
            <p:spPr bwMode="auto">
              <a:xfrm>
                <a:off x="53" y="166"/>
                <a:ext cx="120" cy="32"/>
              </a:xfrm>
              <a:prstGeom prst="rect">
                <a:avLst/>
              </a:prstGeom>
              <a:grpFill/>
              <a:ln w="254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4"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grpFill/>
              <a:ln w="254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5"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grpFill/>
              <a:ln w="254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6" name="Oval 215"/>
              <p:cNvSpPr>
                <a:spLocks noChangeArrowheads="1"/>
              </p:cNvSpPr>
              <p:nvPr/>
            </p:nvSpPr>
            <p:spPr bwMode="auto">
              <a:xfrm>
                <a:off x="53" y="263"/>
                <a:ext cx="26" cy="26"/>
              </a:xfrm>
              <a:prstGeom prst="ellipse">
                <a:avLst/>
              </a:prstGeom>
              <a:grpFill/>
              <a:ln w="254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7" name="Oval 216"/>
              <p:cNvSpPr>
                <a:spLocks noChangeArrowheads="1"/>
              </p:cNvSpPr>
              <p:nvPr/>
            </p:nvSpPr>
            <p:spPr bwMode="auto">
              <a:xfrm>
                <a:off x="100" y="263"/>
                <a:ext cx="26" cy="26"/>
              </a:xfrm>
              <a:prstGeom prst="ellipse">
                <a:avLst/>
              </a:prstGeom>
              <a:grpFill/>
              <a:ln w="254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8" name="Rectangle 217"/>
              <p:cNvSpPr>
                <a:spLocks noChangeArrowheads="1"/>
              </p:cNvSpPr>
              <p:nvPr/>
            </p:nvSpPr>
            <p:spPr bwMode="auto">
              <a:xfrm>
                <a:off x="149" y="263"/>
                <a:ext cx="24" cy="24"/>
              </a:xfrm>
              <a:prstGeom prst="rect">
                <a:avLst/>
              </a:prstGeom>
              <a:grpFill/>
              <a:ln w="254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9" name="Rectangle 28"/>
            <p:cNvSpPr/>
            <p:nvPr/>
          </p:nvSpPr>
          <p:spPr bwMode="auto">
            <a:xfrm>
              <a:off x="2540162" y="2722564"/>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9" name="Rectangle 218"/>
            <p:cNvSpPr/>
            <p:nvPr/>
          </p:nvSpPr>
          <p:spPr bwMode="auto">
            <a:xfrm>
              <a:off x="2720322" y="2718442"/>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0" name="Rectangle 219"/>
            <p:cNvSpPr/>
            <p:nvPr/>
          </p:nvSpPr>
          <p:spPr bwMode="auto">
            <a:xfrm>
              <a:off x="2797315" y="2716060"/>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1" name="Rectangle 220"/>
            <p:cNvSpPr/>
            <p:nvPr/>
          </p:nvSpPr>
          <p:spPr bwMode="auto">
            <a:xfrm>
              <a:off x="2865967" y="2719713"/>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2" name="Rectangle 221"/>
            <p:cNvSpPr/>
            <p:nvPr/>
          </p:nvSpPr>
          <p:spPr bwMode="auto">
            <a:xfrm>
              <a:off x="2791040" y="2793014"/>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3" name="Rectangle 222"/>
            <p:cNvSpPr/>
            <p:nvPr/>
          </p:nvSpPr>
          <p:spPr bwMode="auto">
            <a:xfrm>
              <a:off x="2717221" y="2781108"/>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4" name="Rectangle 223"/>
            <p:cNvSpPr/>
            <p:nvPr/>
          </p:nvSpPr>
          <p:spPr bwMode="auto">
            <a:xfrm>
              <a:off x="2793421" y="2859589"/>
              <a:ext cx="57247" cy="7243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5" name="Rectangle 224"/>
            <p:cNvSpPr/>
            <p:nvPr/>
          </p:nvSpPr>
          <p:spPr bwMode="auto">
            <a:xfrm>
              <a:off x="2628239" y="2715498"/>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7" name="Rectangle 226"/>
            <p:cNvSpPr/>
            <p:nvPr/>
          </p:nvSpPr>
          <p:spPr bwMode="auto">
            <a:xfrm>
              <a:off x="2878277" y="2792260"/>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8" name="Rectangle 227"/>
            <p:cNvSpPr/>
            <p:nvPr/>
          </p:nvSpPr>
          <p:spPr bwMode="auto">
            <a:xfrm>
              <a:off x="2877485" y="2870842"/>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9" name="Rectangle 228"/>
            <p:cNvSpPr/>
            <p:nvPr/>
          </p:nvSpPr>
          <p:spPr bwMode="auto">
            <a:xfrm>
              <a:off x="2873508" y="2956004"/>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0" name="Rectangle 229"/>
            <p:cNvSpPr/>
            <p:nvPr/>
          </p:nvSpPr>
          <p:spPr bwMode="auto">
            <a:xfrm>
              <a:off x="2873508" y="3048980"/>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1" name="Rectangle 230"/>
            <p:cNvSpPr/>
            <p:nvPr/>
          </p:nvSpPr>
          <p:spPr bwMode="auto">
            <a:xfrm>
              <a:off x="2715944" y="2881977"/>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2" name="Rectangle 231"/>
            <p:cNvSpPr/>
            <p:nvPr/>
          </p:nvSpPr>
          <p:spPr bwMode="auto">
            <a:xfrm>
              <a:off x="2753880" y="2981337"/>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3" name="Rectangle 232"/>
            <p:cNvSpPr/>
            <p:nvPr/>
          </p:nvSpPr>
          <p:spPr bwMode="auto">
            <a:xfrm>
              <a:off x="2796117" y="3016317"/>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4" name="Rectangle 233"/>
            <p:cNvSpPr/>
            <p:nvPr/>
          </p:nvSpPr>
          <p:spPr bwMode="auto">
            <a:xfrm>
              <a:off x="2678699" y="2980353"/>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5" name="Rectangle 234"/>
            <p:cNvSpPr/>
            <p:nvPr/>
          </p:nvSpPr>
          <p:spPr bwMode="auto">
            <a:xfrm>
              <a:off x="2628238" y="2775588"/>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6" name="Rectangle 235"/>
            <p:cNvSpPr/>
            <p:nvPr/>
          </p:nvSpPr>
          <p:spPr bwMode="auto">
            <a:xfrm>
              <a:off x="2633652" y="2889549"/>
              <a:ext cx="57247" cy="572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3852463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42" presetClass="path" presetSubtype="0" decel="100000" fill="hold" grpId="1" nodeType="withEffect">
                                  <p:stCondLst>
                                    <p:cond delay="0"/>
                                  </p:stCondLst>
                                  <p:childTnLst>
                                    <p:animMotion origin="layout" path="M 3.55629E-6 4.87971E-6 L 3.55629E-6 -0.05448 " pathEditMode="relative" rAng="0" ptsTypes="AA">
                                      <p:cBhvr>
                                        <p:cTn id="14" dur="500" spd="-100000" fill="hold"/>
                                        <p:tgtEl>
                                          <p:spTgt spid="60"/>
                                        </p:tgtEl>
                                        <p:attrNameLst>
                                          <p:attrName>ppt_x</p:attrName>
                                          <p:attrName>ppt_y</p:attrName>
                                        </p:attrNameLst>
                                      </p:cBhvr>
                                      <p:rCtr x="0" y="-2724"/>
                                    </p:animMotion>
                                  </p:childTnLst>
                                </p:cTn>
                              </p:par>
                              <p:par>
                                <p:cTn id="15" presetID="53" presetClass="entr" presetSubtype="16" fill="hold" nodeType="withEffect">
                                  <p:stCondLst>
                                    <p:cond delay="20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200"/>
                                  </p:stCondLst>
                                  <p:childTnLst>
                                    <p:animMotion origin="layout" path="M 3.55629E-6 4.87971E-6 L 3.55629E-6 -0.05448 " pathEditMode="relative" rAng="0" ptsTypes="AA">
                                      <p:cBhvr>
                                        <p:cTn id="24" dur="500" spd="-100000" fill="hold"/>
                                        <p:tgtEl>
                                          <p:spTgt spid="10"/>
                                        </p:tgtEl>
                                        <p:attrNameLst>
                                          <p:attrName>ppt_x</p:attrName>
                                          <p:attrName>ppt_y</p:attrName>
                                        </p:attrNameLst>
                                      </p:cBhvr>
                                      <p:rCtr x="0" y="-2724"/>
                                    </p:animMotion>
                                  </p:childTnLst>
                                </p:cTn>
                              </p:par>
                              <p:par>
                                <p:cTn id="25" presetID="53" presetClass="entr" presetSubtype="16" fill="hold" nodeType="withEffect">
                                  <p:stCondLst>
                                    <p:cond delay="400"/>
                                  </p:stCondLst>
                                  <p:childTnLst>
                                    <p:set>
                                      <p:cBhvr>
                                        <p:cTn id="26" dur="1" fill="hold">
                                          <p:stCondLst>
                                            <p:cond delay="0"/>
                                          </p:stCondLst>
                                        </p:cTn>
                                        <p:tgtEl>
                                          <p:spTgt spid="20"/>
                                        </p:tgtEl>
                                        <p:attrNameLst>
                                          <p:attrName>style.visibility</p:attrName>
                                        </p:attrNameLst>
                                      </p:cBhvr>
                                      <p:to>
                                        <p:strVal val="visible"/>
                                      </p:to>
                                    </p:set>
                                    <p:anim calcmode="lin" valueType="num">
                                      <p:cBhvr>
                                        <p:cTn id="27" dur="500" fill="hold"/>
                                        <p:tgtEl>
                                          <p:spTgt spid="20"/>
                                        </p:tgtEl>
                                        <p:attrNameLst>
                                          <p:attrName>ppt_w</p:attrName>
                                        </p:attrNameLst>
                                      </p:cBhvr>
                                      <p:tavLst>
                                        <p:tav tm="0">
                                          <p:val>
                                            <p:fltVal val="0"/>
                                          </p:val>
                                        </p:tav>
                                        <p:tav tm="100000">
                                          <p:val>
                                            <p:strVal val="#ppt_w"/>
                                          </p:val>
                                        </p:tav>
                                      </p:tavLst>
                                    </p:anim>
                                    <p:anim calcmode="lin" valueType="num">
                                      <p:cBhvr>
                                        <p:cTn id="28" dur="500" fill="hold"/>
                                        <p:tgtEl>
                                          <p:spTgt spid="20"/>
                                        </p:tgtEl>
                                        <p:attrNameLst>
                                          <p:attrName>ppt_h</p:attrName>
                                        </p:attrNameLst>
                                      </p:cBhvr>
                                      <p:tavLst>
                                        <p:tav tm="0">
                                          <p:val>
                                            <p:fltVal val="0"/>
                                          </p:val>
                                        </p:tav>
                                        <p:tav tm="100000">
                                          <p:val>
                                            <p:strVal val="#ppt_h"/>
                                          </p:val>
                                        </p:tav>
                                      </p:tavLst>
                                    </p:anim>
                                    <p:animEffect transition="in" filter="fade">
                                      <p:cBhvr>
                                        <p:cTn id="29" dur="500"/>
                                        <p:tgtEl>
                                          <p:spTgt spid="20"/>
                                        </p:tgtEl>
                                      </p:cBhvr>
                                    </p:animEffect>
                                  </p:childTnLst>
                                </p:cTn>
                              </p:par>
                              <p:par>
                                <p:cTn id="30" presetID="10" presetClass="entr" presetSubtype="0" fill="hold" grpId="0" nodeType="withEffect">
                                  <p:stCondLst>
                                    <p:cond delay="40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par>
                                <p:cTn id="33" presetID="42" presetClass="path" presetSubtype="0" decel="100000" fill="hold" grpId="1" nodeType="withEffect">
                                  <p:stCondLst>
                                    <p:cond delay="400"/>
                                  </p:stCondLst>
                                  <p:childTnLst>
                                    <p:animMotion origin="layout" path="M 3.55629E-6 4.87971E-6 L 3.55629E-6 -0.05448 " pathEditMode="relative" rAng="0" ptsTypes="AA">
                                      <p:cBhvr>
                                        <p:cTn id="34" dur="500" spd="-100000" fill="hold"/>
                                        <p:tgtEl>
                                          <p:spTgt spid="61"/>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61" grpId="0"/>
      <p:bldP spid="61" grpId="1"/>
      <p:bldP spid="60" grpId="0"/>
      <p:bldP spid="60"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idx="4294967295"/>
          </p:nvPr>
        </p:nvSpPr>
        <p:spPr>
          <a:xfrm>
            <a:off x="380999" y="365125"/>
            <a:ext cx="10515600" cy="1325563"/>
          </a:xfrm>
        </p:spPr>
        <p:txBody>
          <a:bodyPr/>
          <a:lstStyle/>
          <a:p>
            <a:r>
              <a:rPr lang="en-US">
                <a:solidFill>
                  <a:schemeClr val="bg1"/>
                </a:solidFill>
              </a:rPr>
              <a:t>Serverless application platform components</a:t>
            </a:r>
          </a:p>
        </p:txBody>
      </p:sp>
      <p:sp>
        <p:nvSpPr>
          <p:cNvPr id="16" name="Platform"/>
          <p:cNvSpPr/>
          <p:nvPr/>
        </p:nvSpPr>
        <p:spPr bwMode="auto">
          <a:xfrm>
            <a:off x="3274837" y="1551977"/>
            <a:ext cx="8572408" cy="4694226"/>
          </a:xfrm>
          <a:prstGeom prst="rect">
            <a:avLst/>
          </a:prstGeom>
          <a:solidFill>
            <a:schemeClr val="bg1"/>
          </a:solidFill>
          <a:ln w="28575">
            <a:solidFill>
              <a:schemeClr val="accent5"/>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268851" rIns="179208"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r>
              <a:rPr lang="en-US" sz="1961" b="1">
                <a:gradFill>
                  <a:gsLst>
                    <a:gs pos="0">
                      <a:srgbClr val="353535"/>
                    </a:gs>
                    <a:gs pos="100000">
                      <a:srgbClr val="353535"/>
                    </a:gs>
                  </a:gsLst>
                  <a:lin ang="5400000" scaled="0"/>
                </a:gradFill>
                <a:latin typeface="Segoe UI"/>
                <a:cs typeface="Segoe UI" pitchFamily="34" charset="0"/>
              </a:rPr>
              <a:t>Platform</a:t>
            </a:r>
          </a:p>
        </p:txBody>
      </p:sp>
      <p:sp>
        <p:nvSpPr>
          <p:cNvPr id="5" name="Rectangle 4"/>
          <p:cNvSpPr/>
          <p:nvPr/>
        </p:nvSpPr>
        <p:spPr bwMode="auto">
          <a:xfrm>
            <a:off x="3369709" y="2342714"/>
            <a:ext cx="2738838" cy="59367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defTabSz="932125" fontAlgn="base">
              <a:lnSpc>
                <a:spcPct val="90000"/>
              </a:lnSpc>
              <a:spcBef>
                <a:spcPct val="0"/>
              </a:spcBef>
              <a:spcAft>
                <a:spcPct val="0"/>
              </a:spcAft>
              <a:defRPr/>
            </a:pPr>
            <a:r>
              <a:rPr lang="en-US" sz="1961" b="1">
                <a:gradFill>
                  <a:gsLst>
                    <a:gs pos="0">
                      <a:srgbClr val="FFFFFF"/>
                    </a:gs>
                    <a:gs pos="100000">
                      <a:srgbClr val="FFFFFF"/>
                    </a:gs>
                  </a:gsLst>
                  <a:lin ang="5400000" scaled="0"/>
                </a:gradFill>
                <a:latin typeface="Segoe UI Semilight"/>
                <a:ea typeface="Segoe UI" pitchFamily="34" charset="0"/>
                <a:cs typeface="Segoe UI" pitchFamily="34" charset="0"/>
              </a:rPr>
              <a:t>Functions</a:t>
            </a:r>
          </a:p>
        </p:txBody>
      </p:sp>
      <p:sp>
        <p:nvSpPr>
          <p:cNvPr id="59" name="Rectangle 58"/>
          <p:cNvSpPr/>
          <p:nvPr/>
        </p:nvSpPr>
        <p:spPr bwMode="auto">
          <a:xfrm>
            <a:off x="3369709" y="2936387"/>
            <a:ext cx="2738838" cy="160509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228515" indent="-228515" defTabSz="914049">
              <a:lnSpc>
                <a:spcPct val="90000"/>
              </a:lnSpc>
              <a:spcAft>
                <a:spcPts val="588"/>
              </a:spcAft>
              <a:buFont typeface="Arial" panose="020B0604020202020204" pitchFamily="34" charset="0"/>
              <a:buChar char="•"/>
              <a:defRPr/>
            </a:pPr>
            <a:endParaRPr lang="en-US" sz="1567">
              <a:gradFill>
                <a:gsLst>
                  <a:gs pos="1250">
                    <a:srgbClr val="353535"/>
                  </a:gs>
                  <a:gs pos="100000">
                    <a:srgbClr val="353535"/>
                  </a:gs>
                </a:gsLst>
                <a:lin ang="5400000" scaled="0"/>
              </a:gradFill>
              <a:latin typeface="Segoe UI Semilight"/>
              <a:ea typeface="Calibri" panose="020F0502020204030204" pitchFamily="34" charset="0"/>
            </a:endParaRPr>
          </a:p>
        </p:txBody>
      </p:sp>
      <p:grpSp>
        <p:nvGrpSpPr>
          <p:cNvPr id="22" name="Group 21"/>
          <p:cNvGrpSpPr/>
          <p:nvPr/>
        </p:nvGrpSpPr>
        <p:grpSpPr>
          <a:xfrm>
            <a:off x="3555121" y="2481982"/>
            <a:ext cx="471966" cy="315139"/>
            <a:chOff x="6795675" y="2984792"/>
            <a:chExt cx="651897" cy="435283"/>
          </a:xfrm>
          <a:solidFill>
            <a:schemeClr val="bg1"/>
          </a:solidFill>
        </p:grpSpPr>
        <p:sp>
          <p:nvSpPr>
            <p:cNvPr id="37" name="Freeform 18"/>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04" tIns="44802" rIns="89604" bIns="44802" numCol="1" anchor="t" anchorCtr="0" compatLnSpc="1">
              <a:prstTxWarp prst="textNoShape">
                <a:avLst/>
              </a:prstTxWarp>
            </a:bodyPr>
            <a:lstStyle/>
            <a:p>
              <a:pPr defTabSz="913799">
                <a:defRPr/>
              </a:pPr>
              <a:endParaRPr lang="en-US" sz="1765">
                <a:gradFill>
                  <a:gsLst>
                    <a:gs pos="0">
                      <a:srgbClr val="505050"/>
                    </a:gs>
                    <a:gs pos="100000">
                      <a:srgbClr val="505050"/>
                    </a:gs>
                  </a:gsLst>
                  <a:lin ang="5400000" scaled="0"/>
                </a:gradFill>
                <a:latin typeface="Segoe UI"/>
              </a:endParaRPr>
            </a:p>
          </p:txBody>
        </p:sp>
        <p:grpSp>
          <p:nvGrpSpPr>
            <p:cNvPr id="15" name="Group 14"/>
            <p:cNvGrpSpPr/>
            <p:nvPr/>
          </p:nvGrpSpPr>
          <p:grpSpPr>
            <a:xfrm>
              <a:off x="6795675" y="3059346"/>
              <a:ext cx="141873" cy="271583"/>
              <a:chOff x="3016688" y="2176623"/>
              <a:chExt cx="166688" cy="319087"/>
            </a:xfrm>
            <a:grpFill/>
          </p:grpSpPr>
          <p:cxnSp>
            <p:nvCxnSpPr>
              <p:cNvPr id="11" name="Straight Connector 10"/>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flipH="1">
              <a:off x="7305699" y="3059346"/>
              <a:ext cx="141873" cy="271583"/>
              <a:chOff x="3016688" y="2176623"/>
              <a:chExt cx="166688" cy="319087"/>
            </a:xfrm>
            <a:grpFill/>
          </p:grpSpPr>
          <p:cxnSp>
            <p:nvCxnSpPr>
              <p:cNvPr id="64" name="Straight Connector 63"/>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58" name="Rectangle 57"/>
          <p:cNvSpPr/>
          <p:nvPr/>
        </p:nvSpPr>
        <p:spPr bwMode="auto">
          <a:xfrm>
            <a:off x="6142770" y="2342714"/>
            <a:ext cx="2571469" cy="59367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defTabSz="932125" fontAlgn="base">
              <a:lnSpc>
                <a:spcPct val="90000"/>
              </a:lnSpc>
              <a:spcBef>
                <a:spcPct val="0"/>
              </a:spcBef>
              <a:spcAft>
                <a:spcPct val="0"/>
              </a:spcAft>
              <a:defRPr/>
            </a:pPr>
            <a:r>
              <a:rPr lang="en-US" sz="1961" b="1">
                <a:gradFill>
                  <a:gsLst>
                    <a:gs pos="0">
                      <a:srgbClr val="FFFFFF"/>
                    </a:gs>
                    <a:gs pos="100000">
                      <a:srgbClr val="FFFFFF"/>
                    </a:gs>
                  </a:gsLst>
                  <a:lin ang="5400000" scaled="0"/>
                </a:gradFill>
                <a:latin typeface="Segoe UI Semilight"/>
                <a:ea typeface="Segoe UI" pitchFamily="34" charset="0"/>
                <a:cs typeface="Segoe UI" pitchFamily="34" charset="0"/>
              </a:rPr>
              <a:t>Logic apps</a:t>
            </a:r>
          </a:p>
        </p:txBody>
      </p:sp>
      <p:sp>
        <p:nvSpPr>
          <p:cNvPr id="66" name="Rectangle 65"/>
          <p:cNvSpPr/>
          <p:nvPr/>
        </p:nvSpPr>
        <p:spPr bwMode="auto">
          <a:xfrm>
            <a:off x="6142770" y="2936388"/>
            <a:ext cx="2571469" cy="160509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228515" indent="-228515" defTabSz="914049">
              <a:lnSpc>
                <a:spcPct val="90000"/>
              </a:lnSpc>
              <a:spcAft>
                <a:spcPts val="588"/>
              </a:spcAft>
              <a:buFont typeface="Arial" panose="020B0604020202020204" pitchFamily="34" charset="0"/>
              <a:buChar char="•"/>
              <a:defRPr/>
            </a:pPr>
            <a:endParaRPr lang="en-US" sz="1567">
              <a:gradFill>
                <a:gsLst>
                  <a:gs pos="1250">
                    <a:srgbClr val="353535"/>
                  </a:gs>
                  <a:gs pos="100000">
                    <a:srgbClr val="353535"/>
                  </a:gs>
                </a:gsLst>
                <a:lin ang="5400000" scaled="0"/>
              </a:gradFill>
              <a:latin typeface="Segoe UI Semilight"/>
              <a:ea typeface="Calibri" panose="020F0502020204030204" pitchFamily="34" charset="0"/>
            </a:endParaRPr>
          </a:p>
        </p:txBody>
      </p:sp>
      <p:grpSp>
        <p:nvGrpSpPr>
          <p:cNvPr id="21" name="Group 20"/>
          <p:cNvGrpSpPr/>
          <p:nvPr/>
        </p:nvGrpSpPr>
        <p:grpSpPr>
          <a:xfrm>
            <a:off x="6351325" y="2509064"/>
            <a:ext cx="489290" cy="267942"/>
            <a:chOff x="7712710" y="2866532"/>
            <a:chExt cx="900970" cy="493385"/>
          </a:xfrm>
        </p:grpSpPr>
        <p:sp>
          <p:nvSpPr>
            <p:cNvPr id="2" name="Rectangle 1"/>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54"/>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55"/>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Left Brace 9"/>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799">
                <a:defRPr/>
              </a:pPr>
              <a:endParaRPr lang="en-US" sz="1765">
                <a:solidFill>
                  <a:srgbClr val="505050"/>
                </a:solidFill>
                <a:latin typeface="Segoe UI"/>
              </a:endParaRPr>
            </a:p>
          </p:txBody>
        </p:sp>
        <p:sp>
          <p:nvSpPr>
            <p:cNvPr id="61" name="Left Brace 60"/>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799">
                <a:defRPr/>
              </a:pPr>
              <a:endParaRPr lang="en-US" sz="1765">
                <a:solidFill>
                  <a:srgbClr val="505050"/>
                </a:solidFill>
                <a:latin typeface="Segoe UI"/>
              </a:endParaRPr>
            </a:p>
          </p:txBody>
        </p:sp>
        <p:sp>
          <p:nvSpPr>
            <p:cNvPr id="62" name="Left Brace 61"/>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799">
                <a:defRPr/>
              </a:pPr>
              <a:endParaRPr lang="en-US" sz="1765">
                <a:solidFill>
                  <a:srgbClr val="505050"/>
                </a:solidFill>
                <a:latin typeface="Segoe UI"/>
              </a:endParaRPr>
            </a:p>
          </p:txBody>
        </p:sp>
      </p:grpSp>
      <p:grpSp>
        <p:nvGrpSpPr>
          <p:cNvPr id="39" name="IoT">
            <a:extLst>
              <a:ext uri="{FF2B5EF4-FFF2-40B4-BE49-F238E27FC236}">
                <a16:creationId xmlns:a16="http://schemas.microsoft.com/office/drawing/2014/main" id="{7D77C0AF-F903-4B2A-9EA2-90E264AA40EA}"/>
              </a:ext>
            </a:extLst>
          </p:cNvPr>
          <p:cNvGrpSpPr/>
          <p:nvPr/>
        </p:nvGrpSpPr>
        <p:grpSpPr>
          <a:xfrm>
            <a:off x="3369709" y="5010165"/>
            <a:ext cx="8411195" cy="1132251"/>
            <a:chOff x="3436883" y="5127960"/>
            <a:chExt cx="8450318" cy="1137519"/>
          </a:xfrm>
        </p:grpSpPr>
        <p:sp>
          <p:nvSpPr>
            <p:cNvPr id="78" name="Rectangle 77"/>
            <p:cNvSpPr/>
            <p:nvPr/>
          </p:nvSpPr>
          <p:spPr bwMode="auto">
            <a:xfrm>
              <a:off x="9119373" y="5127960"/>
              <a:ext cx="1347206" cy="113751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r>
                <a:rPr lang="en-US" sz="1371" kern="0">
                  <a:gradFill>
                    <a:gsLst>
                      <a:gs pos="0">
                        <a:srgbClr val="FFFFFF"/>
                      </a:gs>
                      <a:gs pos="100000">
                        <a:srgbClr val="FFFFFF"/>
                      </a:gs>
                    </a:gsLst>
                    <a:lin ang="5400000" scaled="0"/>
                  </a:gradFill>
                  <a:latin typeface="Segoe UI"/>
                  <a:cs typeface="Segoe UI" pitchFamily="34" charset="0"/>
                </a:rPr>
                <a:t>Analytics</a:t>
              </a:r>
            </a:p>
          </p:txBody>
        </p:sp>
        <p:sp>
          <p:nvSpPr>
            <p:cNvPr id="73" name="Rectangle 72"/>
            <p:cNvSpPr/>
            <p:nvPr/>
          </p:nvSpPr>
          <p:spPr bwMode="auto">
            <a:xfrm>
              <a:off x="3436883" y="5127960"/>
              <a:ext cx="1347206" cy="113751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r>
                <a:rPr lang="en-US" sz="1371" kern="0">
                  <a:gradFill>
                    <a:gsLst>
                      <a:gs pos="0">
                        <a:srgbClr val="FFFFFF"/>
                      </a:gs>
                      <a:gs pos="100000">
                        <a:srgbClr val="FFFFFF"/>
                      </a:gs>
                    </a:gsLst>
                    <a:lin ang="5400000" scaled="0"/>
                  </a:gradFill>
                  <a:latin typeface="Segoe UI"/>
                  <a:cs typeface="Segoe UI" pitchFamily="34" charset="0"/>
                </a:rPr>
                <a:t>Database</a:t>
              </a:r>
            </a:p>
          </p:txBody>
        </p:sp>
        <p:sp>
          <p:nvSpPr>
            <p:cNvPr id="76" name="Rectangle 75"/>
            <p:cNvSpPr/>
            <p:nvPr/>
          </p:nvSpPr>
          <p:spPr bwMode="auto">
            <a:xfrm>
              <a:off x="4857505" y="5127960"/>
              <a:ext cx="1347206" cy="113751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r>
                <a:rPr lang="en-US" sz="1371" kern="0">
                  <a:gradFill>
                    <a:gsLst>
                      <a:gs pos="0">
                        <a:srgbClr val="FFFFFF"/>
                      </a:gs>
                      <a:gs pos="100000">
                        <a:srgbClr val="FFFFFF"/>
                      </a:gs>
                    </a:gsLst>
                    <a:lin ang="5400000" scaled="0"/>
                  </a:gradFill>
                  <a:latin typeface="Segoe UI"/>
                  <a:cs typeface="Segoe UI" pitchFamily="34" charset="0"/>
                </a:rPr>
                <a:t>Storage</a:t>
              </a:r>
            </a:p>
          </p:txBody>
        </p:sp>
        <p:sp>
          <p:nvSpPr>
            <p:cNvPr id="7" name="Rectangle 6"/>
            <p:cNvSpPr/>
            <p:nvPr/>
          </p:nvSpPr>
          <p:spPr bwMode="auto">
            <a:xfrm>
              <a:off x="7698750" y="5127960"/>
              <a:ext cx="1347206" cy="113751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r>
                <a:rPr lang="en-US" sz="1371" kern="0">
                  <a:gradFill>
                    <a:gsLst>
                      <a:gs pos="0">
                        <a:srgbClr val="FFFFFF"/>
                      </a:gs>
                      <a:gs pos="100000">
                        <a:srgbClr val="FFFFFF"/>
                      </a:gs>
                    </a:gsLst>
                    <a:lin ang="5400000" scaled="0"/>
                  </a:gradFill>
                  <a:latin typeface="Segoe UI"/>
                  <a:cs typeface="Segoe UI" pitchFamily="34" charset="0"/>
                </a:rPr>
                <a:t>IoT</a:t>
              </a:r>
            </a:p>
          </p:txBody>
        </p:sp>
        <p:sp>
          <p:nvSpPr>
            <p:cNvPr id="96" name="Rectangle 95"/>
            <p:cNvSpPr/>
            <p:nvPr/>
          </p:nvSpPr>
          <p:spPr bwMode="auto">
            <a:xfrm>
              <a:off x="6278128" y="5127960"/>
              <a:ext cx="1347206" cy="113751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r>
                <a:rPr lang="en-US" sz="1371" kern="0">
                  <a:gradFill>
                    <a:gsLst>
                      <a:gs pos="0">
                        <a:srgbClr val="FFFFFF"/>
                      </a:gs>
                      <a:gs pos="100000">
                        <a:srgbClr val="FFFFFF"/>
                      </a:gs>
                    </a:gsLst>
                    <a:lin ang="5400000" scaled="0"/>
                  </a:gradFill>
                  <a:latin typeface="Segoe UI"/>
                  <a:cs typeface="Segoe UI" pitchFamily="34" charset="0"/>
                </a:rPr>
                <a:t>Security &amp; </a:t>
              </a:r>
              <a:br>
                <a:rPr lang="en-US" sz="1371" kern="0">
                  <a:gradFill>
                    <a:gsLst>
                      <a:gs pos="0">
                        <a:srgbClr val="FFFFFF"/>
                      </a:gs>
                      <a:gs pos="100000">
                        <a:srgbClr val="FFFFFF"/>
                      </a:gs>
                    </a:gsLst>
                    <a:lin ang="5400000" scaled="0"/>
                  </a:gradFill>
                  <a:latin typeface="Segoe UI"/>
                  <a:cs typeface="Segoe UI" pitchFamily="34" charset="0"/>
                </a:rPr>
              </a:br>
              <a:r>
                <a:rPr lang="en-US" sz="1371" kern="0">
                  <a:gradFill>
                    <a:gsLst>
                      <a:gs pos="0">
                        <a:srgbClr val="FFFFFF"/>
                      </a:gs>
                      <a:gs pos="100000">
                        <a:srgbClr val="FFFFFF"/>
                      </a:gs>
                    </a:gsLst>
                    <a:lin ang="5400000" scaled="0"/>
                  </a:gradFill>
                  <a:latin typeface="Segoe UI"/>
                  <a:cs typeface="Segoe UI" pitchFamily="34" charset="0"/>
                </a:rPr>
                <a:t>Access Control</a:t>
              </a:r>
            </a:p>
          </p:txBody>
        </p:sp>
        <p:sp>
          <p:nvSpPr>
            <p:cNvPr id="71" name="Rectangle 70">
              <a:extLst>
                <a:ext uri="{FF2B5EF4-FFF2-40B4-BE49-F238E27FC236}">
                  <a16:creationId xmlns:a16="http://schemas.microsoft.com/office/drawing/2014/main" id="{7FD5E2BC-A87B-4F7C-9EF9-0B3E30EDCC8F}"/>
                </a:ext>
              </a:extLst>
            </p:cNvPr>
            <p:cNvSpPr/>
            <p:nvPr/>
          </p:nvSpPr>
          <p:spPr bwMode="auto">
            <a:xfrm>
              <a:off x="10539995" y="5127960"/>
              <a:ext cx="1347206" cy="113751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r>
                <a:rPr lang="en-US" sz="1371" kern="0">
                  <a:gradFill>
                    <a:gsLst>
                      <a:gs pos="0">
                        <a:srgbClr val="FFFFFF"/>
                      </a:gs>
                      <a:gs pos="100000">
                        <a:srgbClr val="FFFFFF"/>
                      </a:gs>
                    </a:gsLst>
                    <a:lin ang="5400000" scaled="0"/>
                  </a:gradFill>
                  <a:latin typeface="Segoe UI"/>
                  <a:cs typeface="Segoe UI" pitchFamily="34" charset="0"/>
                </a:rPr>
                <a:t>Intelligence</a:t>
              </a:r>
            </a:p>
          </p:txBody>
        </p:sp>
        <p:pic>
          <p:nvPicPr>
            <p:cNvPr id="26" name="Picture 2" descr="Image result for azure cosmos db icon">
              <a:hlinkClick r:id="rId3"/>
              <a:extLst>
                <a:ext uri="{FF2B5EF4-FFF2-40B4-BE49-F238E27FC236}">
                  <a16:creationId xmlns:a16="http://schemas.microsoft.com/office/drawing/2014/main" id="{B4E57D9A-AA17-47D4-935A-F80D2339844A}"/>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676188" y="5693275"/>
              <a:ext cx="813697" cy="42719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hlinkClick r:id="rId6"/>
              <a:extLst>
                <a:ext uri="{FF2B5EF4-FFF2-40B4-BE49-F238E27FC236}">
                  <a16:creationId xmlns:a16="http://schemas.microsoft.com/office/drawing/2014/main" id="{22D9BFE9-5A8F-4B96-A733-55D9CDA4881B}"/>
                </a:ext>
              </a:extLst>
            </p:cNvPr>
            <p:cNvPicPr>
              <a:picLocks noChangeAspect="1"/>
            </p:cNvPicPr>
            <p:nvPr/>
          </p:nvPicPr>
          <p:blipFill>
            <a:blip r:embed="rId7">
              <a:biLevel thresh="25000"/>
            </a:blip>
            <a:stretch>
              <a:fillRect/>
            </a:stretch>
          </p:blipFill>
          <p:spPr>
            <a:xfrm>
              <a:off x="5286142" y="5693275"/>
              <a:ext cx="489932" cy="424740"/>
            </a:xfrm>
            <a:prstGeom prst="rect">
              <a:avLst/>
            </a:prstGeom>
          </p:spPr>
        </p:pic>
        <p:pic>
          <p:nvPicPr>
            <p:cNvPr id="32" name="Picture 6" descr="Related image">
              <a:hlinkClick r:id="rId8"/>
              <a:extLst>
                <a:ext uri="{FF2B5EF4-FFF2-40B4-BE49-F238E27FC236}">
                  <a16:creationId xmlns:a16="http://schemas.microsoft.com/office/drawing/2014/main" id="{C3312916-C0B8-4839-85BB-62C440F3BAB3}"/>
                </a:ext>
              </a:extLst>
            </p:cNvPr>
            <p:cNvPicPr>
              <a:picLocks noChangeAspect="1" noChangeArrowheads="1"/>
            </p:cNvPicPr>
            <p:nvPr/>
          </p:nvPicPr>
          <p:blipFill rotWithShape="1">
            <a:blip r:embed="rId9" cstate="print">
              <a:biLevel thresh="25000"/>
              <a:extLst>
                <a:ext uri="{28A0092B-C50C-407E-A947-70E740481C1C}">
                  <a14:useLocalDpi xmlns:a14="http://schemas.microsoft.com/office/drawing/2010/main" val="0"/>
                </a:ext>
              </a:extLst>
            </a:blip>
            <a:srcRect t="15849" b="15314"/>
            <a:stretch/>
          </p:blipFill>
          <p:spPr bwMode="auto">
            <a:xfrm>
              <a:off x="10930653" y="5717087"/>
              <a:ext cx="565889" cy="3895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stream analytics icon">
              <a:hlinkClick r:id="rId10"/>
              <a:extLst>
                <a:ext uri="{FF2B5EF4-FFF2-40B4-BE49-F238E27FC236}">
                  <a16:creationId xmlns:a16="http://schemas.microsoft.com/office/drawing/2014/main" id="{FF9A9356-9504-45FE-853D-229892799C74}"/>
                </a:ext>
              </a:extLst>
            </p:cNvPr>
            <p:cNvPicPr>
              <a:picLocks noChangeAspect="1" noChangeArrowheads="1"/>
            </p:cNvPicPr>
            <p:nvPr/>
          </p:nvPicPr>
          <p:blipFill rotWithShape="1">
            <a:blip r:embed="rId11" cstate="print">
              <a:biLevel thresh="25000"/>
              <a:extLst>
                <a:ext uri="{28A0092B-C50C-407E-A947-70E740481C1C}">
                  <a14:useLocalDpi xmlns:a14="http://schemas.microsoft.com/office/drawing/2010/main" val="0"/>
                </a:ext>
              </a:extLst>
            </a:blip>
            <a:srcRect t="7228" b="7991"/>
            <a:stretch/>
          </p:blipFill>
          <p:spPr bwMode="auto">
            <a:xfrm>
              <a:off x="9519094" y="5669423"/>
              <a:ext cx="547763" cy="46440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IoT icon">
              <a:hlinkClick r:id="rId12"/>
              <a:extLst>
                <a:ext uri="{FF2B5EF4-FFF2-40B4-BE49-F238E27FC236}">
                  <a16:creationId xmlns:a16="http://schemas.microsoft.com/office/drawing/2014/main" id="{DF1903EA-0F53-405C-BD61-E1383F067179}"/>
                </a:ext>
              </a:extLst>
            </p:cNvPr>
            <p:cNvPicPr>
              <a:picLocks noChangeAspect="1" noChangeArrowheads="1"/>
            </p:cNvPicPr>
            <p:nvPr/>
          </p:nvPicPr>
          <p:blipFill rotWithShape="1">
            <a:blip r:embed="rId13" cstate="print">
              <a:biLevel thresh="25000"/>
              <a:extLst>
                <a:ext uri="{28A0092B-C50C-407E-A947-70E740481C1C}">
                  <a14:useLocalDpi xmlns:a14="http://schemas.microsoft.com/office/drawing/2010/main" val="0"/>
                </a:ext>
              </a:extLst>
            </a:blip>
            <a:srcRect l="23028" r="23306"/>
            <a:stretch/>
          </p:blipFill>
          <p:spPr bwMode="auto">
            <a:xfrm>
              <a:off x="8165636" y="5699174"/>
              <a:ext cx="413434" cy="40444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zure active directory icon">
              <a:hlinkClick r:id="rId14"/>
              <a:extLst>
                <a:ext uri="{FF2B5EF4-FFF2-40B4-BE49-F238E27FC236}">
                  <a16:creationId xmlns:a16="http://schemas.microsoft.com/office/drawing/2014/main" id="{AD844650-CF5F-47A0-93CA-0DACD0DD31F6}"/>
                </a:ext>
              </a:extLst>
            </p:cNvPr>
            <p:cNvPicPr>
              <a:picLocks noChangeAspect="1" noChangeArrowheads="1"/>
            </p:cNvPicPr>
            <p:nvPr/>
          </p:nvPicPr>
          <p:blipFill>
            <a:blip r:embed="rId15" cstate="print">
              <a:biLevel thresh="50000"/>
              <a:extLst>
                <a:ext uri="{28A0092B-C50C-407E-A947-70E740481C1C}">
                  <a14:useLocalDpi xmlns:a14="http://schemas.microsoft.com/office/drawing/2010/main" val="0"/>
                </a:ext>
              </a:extLst>
            </a:blip>
            <a:srcRect/>
            <a:stretch>
              <a:fillRect/>
            </a:stretch>
          </p:blipFill>
          <p:spPr bwMode="auto">
            <a:xfrm>
              <a:off x="6725046" y="5727002"/>
              <a:ext cx="453369" cy="453369"/>
            </a:xfrm>
            <a:prstGeom prst="rect">
              <a:avLst/>
            </a:prstGeom>
            <a:noFill/>
            <a:extLst>
              <a:ext uri="{909E8E84-426E-40DD-AFC4-6F175D3DCCD1}">
                <a14:hiddenFill xmlns:a14="http://schemas.microsoft.com/office/drawing/2010/main">
                  <a:solidFill>
                    <a:srgbClr val="FFFFFF"/>
                  </a:solidFill>
                </a14:hiddenFill>
              </a:ext>
            </a:extLst>
          </p:spPr>
        </p:pic>
      </p:grpSp>
      <p:sp>
        <p:nvSpPr>
          <p:cNvPr id="69" name="Rectangle 68">
            <a:extLst>
              <a:ext uri="{FF2B5EF4-FFF2-40B4-BE49-F238E27FC236}">
                <a16:creationId xmlns:a16="http://schemas.microsoft.com/office/drawing/2014/main" id="{6D963BC8-95AF-42D7-82C2-432B885989B5}"/>
              </a:ext>
            </a:extLst>
          </p:cNvPr>
          <p:cNvSpPr/>
          <p:nvPr/>
        </p:nvSpPr>
        <p:spPr bwMode="auto">
          <a:xfrm>
            <a:off x="8750196" y="2342714"/>
            <a:ext cx="2980325" cy="59367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defTabSz="932125" fontAlgn="base">
              <a:lnSpc>
                <a:spcPct val="90000"/>
              </a:lnSpc>
              <a:spcBef>
                <a:spcPct val="0"/>
              </a:spcBef>
              <a:spcAft>
                <a:spcPct val="0"/>
              </a:spcAft>
              <a:defRPr/>
            </a:pPr>
            <a:r>
              <a:rPr lang="en-US" sz="1961" b="1">
                <a:gradFill>
                  <a:gsLst>
                    <a:gs pos="0">
                      <a:srgbClr val="FFFFFF"/>
                    </a:gs>
                    <a:gs pos="100000">
                      <a:srgbClr val="FFFFFF"/>
                    </a:gs>
                  </a:gsLst>
                  <a:lin ang="5400000" scaled="0"/>
                </a:gradFill>
                <a:latin typeface="Segoe UI Semilight"/>
                <a:ea typeface="Segoe UI" pitchFamily="34" charset="0"/>
                <a:cs typeface="Segoe UI" pitchFamily="34" charset="0"/>
              </a:rPr>
              <a:t>Event Grid</a:t>
            </a:r>
          </a:p>
        </p:txBody>
      </p:sp>
      <p:sp>
        <p:nvSpPr>
          <p:cNvPr id="70" name="Rectangle 69">
            <a:extLst>
              <a:ext uri="{FF2B5EF4-FFF2-40B4-BE49-F238E27FC236}">
                <a16:creationId xmlns:a16="http://schemas.microsoft.com/office/drawing/2014/main" id="{992162FA-8CDB-415F-8028-26419B9D6555}"/>
              </a:ext>
            </a:extLst>
          </p:cNvPr>
          <p:cNvSpPr/>
          <p:nvPr/>
        </p:nvSpPr>
        <p:spPr bwMode="auto">
          <a:xfrm>
            <a:off x="8750196" y="2936388"/>
            <a:ext cx="2980325" cy="160509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228515" indent="-228515" defTabSz="914049">
              <a:lnSpc>
                <a:spcPct val="90000"/>
              </a:lnSpc>
              <a:spcAft>
                <a:spcPts val="588"/>
              </a:spcAft>
              <a:buFont typeface="Arial" panose="020B0604020202020204" pitchFamily="34" charset="0"/>
              <a:buChar char="•"/>
              <a:defRPr/>
            </a:pPr>
            <a:endParaRPr lang="en-US" sz="1567">
              <a:gradFill>
                <a:gsLst>
                  <a:gs pos="1250">
                    <a:srgbClr val="353535"/>
                  </a:gs>
                  <a:gs pos="100000">
                    <a:srgbClr val="353535"/>
                  </a:gs>
                </a:gsLst>
                <a:lin ang="5400000" scaled="0"/>
              </a:gradFill>
              <a:latin typeface="Segoe UI Semilight"/>
              <a:ea typeface="Calibri" panose="020F0502020204030204" pitchFamily="34" charset="0"/>
            </a:endParaRPr>
          </a:p>
        </p:txBody>
      </p:sp>
      <p:pic>
        <p:nvPicPr>
          <p:cNvPr id="1038" name="Picture 14" descr="Image result for azure event grid">
            <a:extLst>
              <a:ext uri="{FF2B5EF4-FFF2-40B4-BE49-F238E27FC236}">
                <a16:creationId xmlns:a16="http://schemas.microsoft.com/office/drawing/2014/main" id="{4B1EF275-09D5-49D3-AE61-397BF233E678}"/>
              </a:ext>
            </a:extLst>
          </p:cNvPr>
          <p:cNvPicPr>
            <a:picLocks noChangeAspect="1" noChangeArrowheads="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8843773" y="2471197"/>
            <a:ext cx="643699" cy="33794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Development">
            <a:extLst>
              <a:ext uri="{FF2B5EF4-FFF2-40B4-BE49-F238E27FC236}">
                <a16:creationId xmlns:a16="http://schemas.microsoft.com/office/drawing/2014/main" id="{01C07370-93F9-4248-84DE-5EDFA8FEBCB5}"/>
              </a:ext>
            </a:extLst>
          </p:cNvPr>
          <p:cNvGrpSpPr/>
          <p:nvPr/>
        </p:nvGrpSpPr>
        <p:grpSpPr>
          <a:xfrm>
            <a:off x="457403" y="1551977"/>
            <a:ext cx="2587171" cy="4694226"/>
            <a:chOff x="465758" y="1582329"/>
            <a:chExt cx="2639424" cy="4789034"/>
          </a:xfrm>
        </p:grpSpPr>
        <p:sp>
          <p:nvSpPr>
            <p:cNvPr id="123" name="Rectangle 122"/>
            <p:cNvSpPr/>
            <p:nvPr/>
          </p:nvSpPr>
          <p:spPr bwMode="auto">
            <a:xfrm>
              <a:off x="465758" y="1582329"/>
              <a:ext cx="2639424" cy="4789034"/>
            </a:xfrm>
            <a:prstGeom prst="rect">
              <a:avLst/>
            </a:prstGeom>
            <a:solidFill>
              <a:schemeClr val="bg1"/>
            </a:solidFill>
            <a:ln w="28575">
              <a:solidFill>
                <a:schemeClr val="accent5"/>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268851" rIns="179208" bIns="143366" numCol="1" spcCol="0" rtlCol="0" fromWordArt="0" anchor="t" anchorCtr="0" forceAA="0" compatLnSpc="1">
              <a:prstTxWarp prst="textNoShape">
                <a:avLst/>
              </a:prstTxWarp>
              <a:noAutofit/>
            </a:bodyPr>
            <a:lstStyle/>
            <a:p>
              <a:pPr algn="ctr" defTabSz="913587" fontAlgn="base">
                <a:lnSpc>
                  <a:spcPct val="90000"/>
                </a:lnSpc>
                <a:spcBef>
                  <a:spcPct val="0"/>
                </a:spcBef>
                <a:spcAft>
                  <a:spcPct val="0"/>
                </a:spcAft>
                <a:defRPr/>
              </a:pPr>
              <a:r>
                <a:rPr lang="en-US" sz="1961" b="1">
                  <a:gradFill>
                    <a:gsLst>
                      <a:gs pos="0">
                        <a:srgbClr val="353535"/>
                      </a:gs>
                      <a:gs pos="100000">
                        <a:srgbClr val="353535"/>
                      </a:gs>
                    </a:gsLst>
                    <a:lin ang="5400000" scaled="0"/>
                  </a:gradFill>
                  <a:latin typeface="Segoe UI"/>
                  <a:ea typeface="Segoe UI" pitchFamily="34" charset="0"/>
                  <a:cs typeface="Segoe UI" pitchFamily="34" charset="0"/>
                </a:rPr>
                <a:t>Development</a:t>
              </a:r>
            </a:p>
          </p:txBody>
        </p:sp>
        <p:sp>
          <p:nvSpPr>
            <p:cNvPr id="106" name="Rectangle 105"/>
            <p:cNvSpPr/>
            <p:nvPr/>
          </p:nvSpPr>
          <p:spPr bwMode="auto">
            <a:xfrm>
              <a:off x="600126" y="3946199"/>
              <a:ext cx="2367959" cy="758954"/>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defTabSz="913587"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Local development</a:t>
              </a:r>
            </a:p>
          </p:txBody>
        </p:sp>
        <p:sp>
          <p:nvSpPr>
            <p:cNvPr id="104" name="Rectangle 103"/>
            <p:cNvSpPr/>
            <p:nvPr/>
          </p:nvSpPr>
          <p:spPr bwMode="auto">
            <a:xfrm>
              <a:off x="600126" y="4726362"/>
              <a:ext cx="2367959" cy="758954"/>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defTabSz="913587"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Monitoring</a:t>
              </a:r>
            </a:p>
          </p:txBody>
        </p:sp>
        <p:sp>
          <p:nvSpPr>
            <p:cNvPr id="105" name="Rectangle 104"/>
            <p:cNvSpPr/>
            <p:nvPr/>
          </p:nvSpPr>
          <p:spPr bwMode="auto">
            <a:xfrm>
              <a:off x="600126" y="2389033"/>
              <a:ext cx="2370688" cy="75515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defTabSz="913587"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IDE support</a:t>
              </a:r>
            </a:p>
          </p:txBody>
        </p:sp>
        <p:sp>
          <p:nvSpPr>
            <p:cNvPr id="107" name="Rectangle 106"/>
            <p:cNvSpPr/>
            <p:nvPr/>
          </p:nvSpPr>
          <p:spPr bwMode="auto">
            <a:xfrm>
              <a:off x="600126" y="3168448"/>
              <a:ext cx="2367959" cy="758954"/>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defTabSz="913587"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Integrated DevOps</a:t>
              </a:r>
            </a:p>
          </p:txBody>
        </p:sp>
        <p:sp>
          <p:nvSpPr>
            <p:cNvPr id="72" name="Rectangle 71">
              <a:extLst>
                <a:ext uri="{FF2B5EF4-FFF2-40B4-BE49-F238E27FC236}">
                  <a16:creationId xmlns:a16="http://schemas.microsoft.com/office/drawing/2014/main" id="{2E6D62AC-4DD7-48DB-85B1-19777ED47C42}"/>
                </a:ext>
              </a:extLst>
            </p:cNvPr>
            <p:cNvSpPr/>
            <p:nvPr/>
          </p:nvSpPr>
          <p:spPr bwMode="auto">
            <a:xfrm>
              <a:off x="600126" y="5506525"/>
              <a:ext cx="2367959" cy="758954"/>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defTabSz="913587"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Visual Debug History</a:t>
              </a:r>
            </a:p>
          </p:txBody>
        </p:sp>
        <p:sp>
          <p:nvSpPr>
            <p:cNvPr id="67" name="Freeform 33"/>
            <p:cNvSpPr>
              <a:spLocks noEditPoints="1"/>
            </p:cNvSpPr>
            <p:nvPr/>
          </p:nvSpPr>
          <p:spPr bwMode="auto">
            <a:xfrm>
              <a:off x="827890" y="4159770"/>
              <a:ext cx="367950" cy="331812"/>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defTabSz="913799">
                <a:defRPr/>
              </a:pPr>
              <a:endParaRPr lang="en-US" sz="1765">
                <a:solidFill>
                  <a:srgbClr val="505050"/>
                </a:solidFill>
                <a:latin typeface="Segoe UI"/>
              </a:endParaRPr>
            </a:p>
          </p:txBody>
        </p:sp>
        <p:sp>
          <p:nvSpPr>
            <p:cNvPr id="117" name="Freeform 41"/>
            <p:cNvSpPr>
              <a:spLocks noEditPoints="1"/>
            </p:cNvSpPr>
            <p:nvPr/>
          </p:nvSpPr>
          <p:spPr bwMode="auto">
            <a:xfrm>
              <a:off x="805385" y="4880352"/>
              <a:ext cx="412961" cy="441433"/>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defTabSz="913799">
                <a:defRPr/>
              </a:pPr>
              <a:endParaRPr lang="en-US" sz="1765">
                <a:solidFill>
                  <a:srgbClr val="505050"/>
                </a:solidFill>
                <a:latin typeface="Segoe UI"/>
              </a:endParaRPr>
            </a:p>
          </p:txBody>
        </p:sp>
        <p:pic>
          <p:nvPicPr>
            <p:cNvPr id="119" name="Picture 118"/>
            <p:cNvPicPr>
              <a:picLocks noChangeAspect="1"/>
            </p:cNvPicPr>
            <p:nvPr/>
          </p:nvPicPr>
          <p:blipFill rotWithShape="1">
            <a:blip r:embed="rId17"/>
            <a:srcRect t="24612" b="31602"/>
            <a:stretch/>
          </p:blipFill>
          <p:spPr>
            <a:xfrm>
              <a:off x="548944" y="2579670"/>
              <a:ext cx="925843" cy="373884"/>
            </a:xfrm>
            <a:prstGeom prst="rect">
              <a:avLst/>
            </a:prstGeom>
          </p:spPr>
        </p:pic>
        <p:sp>
          <p:nvSpPr>
            <p:cNvPr id="57" name="arrow_5">
              <a:extLst>
                <a:ext uri="{FF2B5EF4-FFF2-40B4-BE49-F238E27FC236}">
                  <a16:creationId xmlns:a16="http://schemas.microsoft.com/office/drawing/2014/main" id="{8C45ED02-1047-45CD-93DC-750BEE10041C}"/>
                </a:ext>
              </a:extLst>
            </p:cNvPr>
            <p:cNvSpPr>
              <a:spLocks noChangeAspect="1" noEditPoints="1"/>
            </p:cNvSpPr>
            <p:nvPr/>
          </p:nvSpPr>
          <p:spPr bwMode="auto">
            <a:xfrm>
              <a:off x="829720" y="3362315"/>
              <a:ext cx="364291" cy="365760"/>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367">
                <a:defRPr/>
              </a:pPr>
              <a:endParaRPr lang="en-US" sz="882">
                <a:gradFill>
                  <a:gsLst>
                    <a:gs pos="0">
                      <a:srgbClr val="505050"/>
                    </a:gs>
                    <a:gs pos="100000">
                      <a:srgbClr val="505050"/>
                    </a:gs>
                  </a:gsLst>
                  <a:lin ang="5400000" scaled="1"/>
                </a:gradFill>
                <a:latin typeface="Segoe UI Semilight"/>
              </a:endParaRPr>
            </a:p>
          </p:txBody>
        </p:sp>
        <p:sp>
          <p:nvSpPr>
            <p:cNvPr id="75" name="Eye">
              <a:extLst>
                <a:ext uri="{FF2B5EF4-FFF2-40B4-BE49-F238E27FC236}">
                  <a16:creationId xmlns:a16="http://schemas.microsoft.com/office/drawing/2014/main" id="{A345FAC2-D06D-47B9-A9D6-D14DFA1C23B7}"/>
                </a:ext>
              </a:extLst>
            </p:cNvPr>
            <p:cNvSpPr>
              <a:spLocks noChangeAspect="1" noEditPoints="1"/>
            </p:cNvSpPr>
            <p:nvPr/>
          </p:nvSpPr>
          <p:spPr bwMode="auto">
            <a:xfrm>
              <a:off x="806125" y="5787804"/>
              <a:ext cx="411480" cy="227186"/>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67">
                <a:defRPr/>
              </a:pPr>
              <a:endParaRPr lang="en-US" sz="882">
                <a:gradFill>
                  <a:gsLst>
                    <a:gs pos="0">
                      <a:srgbClr val="505050"/>
                    </a:gs>
                    <a:gs pos="100000">
                      <a:srgbClr val="505050"/>
                    </a:gs>
                  </a:gsLst>
                  <a:lin ang="5400000" scaled="1"/>
                </a:gradFill>
                <a:latin typeface="Segoe UI Semilight"/>
              </a:endParaRPr>
            </a:p>
          </p:txBody>
        </p:sp>
      </p:grpSp>
      <p:grpSp>
        <p:nvGrpSpPr>
          <p:cNvPr id="54" name="Group 53">
            <a:extLst>
              <a:ext uri="{FF2B5EF4-FFF2-40B4-BE49-F238E27FC236}">
                <a16:creationId xmlns:a16="http://schemas.microsoft.com/office/drawing/2014/main" id="{906EDC10-7350-430F-B617-09FAB4033904}"/>
              </a:ext>
            </a:extLst>
          </p:cNvPr>
          <p:cNvGrpSpPr/>
          <p:nvPr/>
        </p:nvGrpSpPr>
        <p:grpSpPr>
          <a:xfrm>
            <a:off x="3459202" y="2977084"/>
            <a:ext cx="2695505" cy="388550"/>
            <a:chOff x="4530285" y="2523547"/>
            <a:chExt cx="2750334" cy="396453"/>
          </a:xfrm>
        </p:grpSpPr>
        <p:sp>
          <p:nvSpPr>
            <p:cNvPr id="68" name="Content Placeholder 2">
              <a:extLst>
                <a:ext uri="{FF2B5EF4-FFF2-40B4-BE49-F238E27FC236}">
                  <a16:creationId xmlns:a16="http://schemas.microsoft.com/office/drawing/2014/main" id="{51B82445-EED6-4976-99DB-DCA83C57374B}"/>
                </a:ext>
              </a:extLst>
            </p:cNvPr>
            <p:cNvSpPr txBox="1">
              <a:spLocks/>
            </p:cNvSpPr>
            <p:nvPr/>
          </p:nvSpPr>
          <p:spPr>
            <a:xfrm>
              <a:off x="4675958" y="2523547"/>
              <a:ext cx="2604661" cy="396453"/>
            </a:xfrm>
            <a:prstGeom prst="rect">
              <a:avLst/>
            </a:prstGeom>
          </p:spPr>
          <p:txBody>
            <a:bodyPr vert="horz" wrap="square" lIns="143366" tIns="89604" rIns="143366" bIns="896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841">
                <a:spcBef>
                  <a:spcPts val="588"/>
                </a:spcBef>
                <a:buNone/>
                <a:defRPr/>
              </a:pPr>
              <a:r>
                <a:rPr lang="en-US" sz="1469">
                  <a:gradFill>
                    <a:gsLst>
                      <a:gs pos="87500">
                        <a:srgbClr val="353535"/>
                      </a:gs>
                      <a:gs pos="76000">
                        <a:srgbClr val="353535"/>
                      </a:gs>
                    </a:gsLst>
                    <a:lin ang="16200000" scaled="1"/>
                  </a:gradFill>
                  <a:latin typeface="Segoe UI Semilight" panose="020B0402040204020203" pitchFamily="34" charset="0"/>
                  <a:cs typeface="Segoe UI Semilight" panose="020B0402040204020203" pitchFamily="34" charset="0"/>
                </a:rPr>
                <a:t>Developer productivity</a:t>
              </a:r>
            </a:p>
          </p:txBody>
        </p:sp>
        <p:grpSp>
          <p:nvGrpSpPr>
            <p:cNvPr id="74" name="Group 73">
              <a:extLst>
                <a:ext uri="{FF2B5EF4-FFF2-40B4-BE49-F238E27FC236}">
                  <a16:creationId xmlns:a16="http://schemas.microsoft.com/office/drawing/2014/main" id="{FA8E056F-11D2-4CDF-B2FC-4901BD2B3DB3}"/>
                </a:ext>
              </a:extLst>
            </p:cNvPr>
            <p:cNvGrpSpPr/>
            <p:nvPr/>
          </p:nvGrpSpPr>
          <p:grpSpPr>
            <a:xfrm>
              <a:off x="4530285" y="2635231"/>
              <a:ext cx="182906" cy="182905"/>
              <a:chOff x="653229" y="2635231"/>
              <a:chExt cx="182906" cy="182905"/>
            </a:xfrm>
          </p:grpSpPr>
          <p:sp>
            <p:nvSpPr>
              <p:cNvPr id="77" name="Oval 76">
                <a:extLst>
                  <a:ext uri="{FF2B5EF4-FFF2-40B4-BE49-F238E27FC236}">
                    <a16:creationId xmlns:a16="http://schemas.microsoft.com/office/drawing/2014/main" id="{CB7D5ABC-0CF0-454E-ADC7-E30304CF93DA}"/>
                  </a:ext>
                </a:extLst>
              </p:cNvPr>
              <p:cNvSpPr/>
              <p:nvPr/>
            </p:nvSpPr>
            <p:spPr bwMode="auto">
              <a:xfrm>
                <a:off x="653229" y="2635231"/>
                <a:ext cx="182906" cy="182905"/>
              </a:xfrm>
              <a:prstGeom prst="ellipse">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check">
                <a:extLst>
                  <a:ext uri="{FF2B5EF4-FFF2-40B4-BE49-F238E27FC236}">
                    <a16:creationId xmlns:a16="http://schemas.microsoft.com/office/drawing/2014/main" id="{C3DC1F29-B4AC-43AC-8956-2A7CD74DE62E}"/>
                  </a:ext>
                </a:extLst>
              </p:cNvPr>
              <p:cNvSpPr>
                <a:spLocks noChangeAspect="1"/>
              </p:cNvSpPr>
              <p:nvPr/>
            </p:nvSpPr>
            <p:spPr bwMode="auto">
              <a:xfrm>
                <a:off x="702099" y="2694394"/>
                <a:ext cx="91453" cy="6457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882">
                  <a:gradFill>
                    <a:gsLst>
                      <a:gs pos="0">
                        <a:srgbClr val="505050"/>
                      </a:gs>
                      <a:gs pos="100000">
                        <a:srgbClr val="505050"/>
                      </a:gs>
                    </a:gsLst>
                    <a:lin ang="5400000" scaled="1"/>
                  </a:gradFill>
                  <a:latin typeface="Segoe UI Semilight"/>
                </a:endParaRPr>
              </a:p>
            </p:txBody>
          </p:sp>
        </p:grpSp>
      </p:grpSp>
      <p:grpSp>
        <p:nvGrpSpPr>
          <p:cNvPr id="81" name="Group 80">
            <a:extLst>
              <a:ext uri="{FF2B5EF4-FFF2-40B4-BE49-F238E27FC236}">
                <a16:creationId xmlns:a16="http://schemas.microsoft.com/office/drawing/2014/main" id="{804CB766-F5BB-4A94-86EC-375926434B43}"/>
              </a:ext>
            </a:extLst>
          </p:cNvPr>
          <p:cNvGrpSpPr/>
          <p:nvPr/>
        </p:nvGrpSpPr>
        <p:grpSpPr>
          <a:xfrm>
            <a:off x="3459202" y="3427904"/>
            <a:ext cx="2711474" cy="388550"/>
            <a:chOff x="4530285" y="2533358"/>
            <a:chExt cx="2766628" cy="396453"/>
          </a:xfrm>
        </p:grpSpPr>
        <p:sp>
          <p:nvSpPr>
            <p:cNvPr id="82" name="Content Placeholder 2">
              <a:extLst>
                <a:ext uri="{FF2B5EF4-FFF2-40B4-BE49-F238E27FC236}">
                  <a16:creationId xmlns:a16="http://schemas.microsoft.com/office/drawing/2014/main" id="{F03241A0-2E33-4A66-95AB-150C251FAC3B}"/>
                </a:ext>
              </a:extLst>
            </p:cNvPr>
            <p:cNvSpPr txBox="1">
              <a:spLocks/>
            </p:cNvSpPr>
            <p:nvPr/>
          </p:nvSpPr>
          <p:spPr>
            <a:xfrm>
              <a:off x="4644448" y="2533358"/>
              <a:ext cx="2652465" cy="396453"/>
            </a:xfrm>
            <a:prstGeom prst="rect">
              <a:avLst/>
            </a:prstGeom>
          </p:spPr>
          <p:txBody>
            <a:bodyPr vert="horz" wrap="square" lIns="143366" tIns="89604" rIns="143366" bIns="896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841">
                <a:spcBef>
                  <a:spcPts val="588"/>
                </a:spcBef>
                <a:buNone/>
                <a:defRPr/>
              </a:pPr>
              <a:r>
                <a:rPr lang="en-US" sz="1469">
                  <a:gradFill>
                    <a:gsLst>
                      <a:gs pos="87500">
                        <a:srgbClr val="353535"/>
                      </a:gs>
                      <a:gs pos="76000">
                        <a:srgbClr val="353535"/>
                      </a:gs>
                    </a:gsLst>
                    <a:lin ang="16200000" scaled="1"/>
                  </a:gradFill>
                  <a:latin typeface="Segoe UI Semilight" panose="020B0402040204020203" pitchFamily="34" charset="0"/>
                  <a:cs typeface="Segoe UI Semilight" panose="020B0402040204020203" pitchFamily="34" charset="0"/>
                </a:rPr>
                <a:t>Triggers and Bindings</a:t>
              </a:r>
            </a:p>
          </p:txBody>
        </p:sp>
        <p:grpSp>
          <p:nvGrpSpPr>
            <p:cNvPr id="83" name="Group 82">
              <a:extLst>
                <a:ext uri="{FF2B5EF4-FFF2-40B4-BE49-F238E27FC236}">
                  <a16:creationId xmlns:a16="http://schemas.microsoft.com/office/drawing/2014/main" id="{5EEC15CE-7FAA-47D8-973A-D72B242E12DE}"/>
                </a:ext>
              </a:extLst>
            </p:cNvPr>
            <p:cNvGrpSpPr/>
            <p:nvPr/>
          </p:nvGrpSpPr>
          <p:grpSpPr>
            <a:xfrm>
              <a:off x="4530285" y="2635231"/>
              <a:ext cx="182906" cy="182905"/>
              <a:chOff x="653229" y="2635231"/>
              <a:chExt cx="182906" cy="182905"/>
            </a:xfrm>
          </p:grpSpPr>
          <p:sp>
            <p:nvSpPr>
              <p:cNvPr id="84" name="Oval 83">
                <a:extLst>
                  <a:ext uri="{FF2B5EF4-FFF2-40B4-BE49-F238E27FC236}">
                    <a16:creationId xmlns:a16="http://schemas.microsoft.com/office/drawing/2014/main" id="{9987E46B-68B6-4FA5-A052-3029C87CB261}"/>
                  </a:ext>
                </a:extLst>
              </p:cNvPr>
              <p:cNvSpPr/>
              <p:nvPr/>
            </p:nvSpPr>
            <p:spPr bwMode="auto">
              <a:xfrm>
                <a:off x="653229" y="2635231"/>
                <a:ext cx="182906" cy="182905"/>
              </a:xfrm>
              <a:prstGeom prst="ellipse">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 name="check">
                <a:extLst>
                  <a:ext uri="{FF2B5EF4-FFF2-40B4-BE49-F238E27FC236}">
                    <a16:creationId xmlns:a16="http://schemas.microsoft.com/office/drawing/2014/main" id="{DCF7849C-9E30-4469-9177-A3AEA9846B8C}"/>
                  </a:ext>
                </a:extLst>
              </p:cNvPr>
              <p:cNvSpPr>
                <a:spLocks noChangeAspect="1"/>
              </p:cNvSpPr>
              <p:nvPr/>
            </p:nvSpPr>
            <p:spPr bwMode="auto">
              <a:xfrm>
                <a:off x="702162" y="2694395"/>
                <a:ext cx="91453" cy="6457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882">
                  <a:gradFill>
                    <a:gsLst>
                      <a:gs pos="0">
                        <a:srgbClr val="505050"/>
                      </a:gs>
                      <a:gs pos="100000">
                        <a:srgbClr val="505050"/>
                      </a:gs>
                    </a:gsLst>
                    <a:lin ang="5400000" scaled="1"/>
                  </a:gradFill>
                  <a:latin typeface="Segoe UI Semilight"/>
                </a:endParaRPr>
              </a:p>
            </p:txBody>
          </p:sp>
        </p:grpSp>
      </p:grpSp>
      <p:grpSp>
        <p:nvGrpSpPr>
          <p:cNvPr id="86" name="Group 85">
            <a:extLst>
              <a:ext uri="{FF2B5EF4-FFF2-40B4-BE49-F238E27FC236}">
                <a16:creationId xmlns:a16="http://schemas.microsoft.com/office/drawing/2014/main" id="{D7BC8D1C-15C0-4B16-AEA4-BF3F93C0BAE0}"/>
              </a:ext>
            </a:extLst>
          </p:cNvPr>
          <p:cNvGrpSpPr/>
          <p:nvPr/>
        </p:nvGrpSpPr>
        <p:grpSpPr>
          <a:xfrm>
            <a:off x="3459202" y="3878726"/>
            <a:ext cx="2738838" cy="664808"/>
            <a:chOff x="4530285" y="2515931"/>
            <a:chExt cx="2794547" cy="678330"/>
          </a:xfrm>
        </p:grpSpPr>
        <p:sp>
          <p:nvSpPr>
            <p:cNvPr id="87" name="Content Placeholder 2">
              <a:extLst>
                <a:ext uri="{FF2B5EF4-FFF2-40B4-BE49-F238E27FC236}">
                  <a16:creationId xmlns:a16="http://schemas.microsoft.com/office/drawing/2014/main" id="{16A0D63F-F2B0-4CB1-BFD0-02B9CE2FE3C3}"/>
                </a:ext>
              </a:extLst>
            </p:cNvPr>
            <p:cNvSpPr txBox="1">
              <a:spLocks/>
            </p:cNvSpPr>
            <p:nvPr/>
          </p:nvSpPr>
          <p:spPr>
            <a:xfrm>
              <a:off x="4651852" y="2515931"/>
              <a:ext cx="2672980" cy="678330"/>
            </a:xfrm>
            <a:prstGeom prst="rect">
              <a:avLst/>
            </a:prstGeom>
          </p:spPr>
          <p:txBody>
            <a:bodyPr vert="horz" wrap="square" lIns="143366" tIns="89604" rIns="0" bIns="896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841">
                <a:spcBef>
                  <a:spcPts val="588"/>
                </a:spcBef>
                <a:buNone/>
                <a:defRPr/>
              </a:pPr>
              <a:r>
                <a:rPr lang="en-US" sz="1469">
                  <a:gradFill>
                    <a:gsLst>
                      <a:gs pos="87500">
                        <a:srgbClr val="353535"/>
                      </a:gs>
                      <a:gs pos="76000">
                        <a:srgbClr val="353535"/>
                      </a:gs>
                    </a:gsLst>
                    <a:lin ang="16200000" scaled="1"/>
                  </a:gradFill>
                  <a:latin typeface="Segoe UI Semilight" panose="020B0402040204020203" pitchFamily="34" charset="0"/>
                  <a:cs typeface="Segoe UI Semilight" panose="020B0402040204020203" pitchFamily="34" charset="0"/>
                </a:rPr>
                <a:t>Flexible deployment options</a:t>
              </a:r>
            </a:p>
            <a:p>
              <a:pPr marL="0" indent="0" defTabSz="913841">
                <a:spcBef>
                  <a:spcPts val="588"/>
                </a:spcBef>
                <a:buNone/>
                <a:defRPr/>
              </a:pPr>
              <a:r>
                <a:rPr lang="en-US" sz="1469">
                  <a:gradFill>
                    <a:gsLst>
                      <a:gs pos="87500">
                        <a:srgbClr val="353535"/>
                      </a:gs>
                      <a:gs pos="76000">
                        <a:srgbClr val="353535"/>
                      </a:gs>
                    </a:gsLst>
                    <a:lin ang="16200000" scaled="1"/>
                  </a:gradFill>
                  <a:latin typeface="Segoe UI Semilight" panose="020B0402040204020203" pitchFamily="34" charset="0"/>
                  <a:cs typeface="Segoe UI Semilight" panose="020B0402040204020203" pitchFamily="34" charset="0"/>
                </a:rPr>
                <a:t>Cloud / On-Premise</a:t>
              </a:r>
            </a:p>
          </p:txBody>
        </p:sp>
        <p:grpSp>
          <p:nvGrpSpPr>
            <p:cNvPr id="88" name="Group 87">
              <a:extLst>
                <a:ext uri="{FF2B5EF4-FFF2-40B4-BE49-F238E27FC236}">
                  <a16:creationId xmlns:a16="http://schemas.microsoft.com/office/drawing/2014/main" id="{D428765C-D13E-4915-A9D6-ACB7B393B255}"/>
                </a:ext>
              </a:extLst>
            </p:cNvPr>
            <p:cNvGrpSpPr/>
            <p:nvPr/>
          </p:nvGrpSpPr>
          <p:grpSpPr>
            <a:xfrm>
              <a:off x="4530285" y="2635230"/>
              <a:ext cx="182906" cy="182905"/>
              <a:chOff x="653229" y="2635230"/>
              <a:chExt cx="182906" cy="182905"/>
            </a:xfrm>
          </p:grpSpPr>
          <p:sp>
            <p:nvSpPr>
              <p:cNvPr id="89" name="Oval 88">
                <a:extLst>
                  <a:ext uri="{FF2B5EF4-FFF2-40B4-BE49-F238E27FC236}">
                    <a16:creationId xmlns:a16="http://schemas.microsoft.com/office/drawing/2014/main" id="{85E27976-8359-464E-AD18-45651620C818}"/>
                  </a:ext>
                </a:extLst>
              </p:cNvPr>
              <p:cNvSpPr/>
              <p:nvPr/>
            </p:nvSpPr>
            <p:spPr bwMode="auto">
              <a:xfrm>
                <a:off x="653229" y="2635230"/>
                <a:ext cx="182906" cy="182905"/>
              </a:xfrm>
              <a:prstGeom prst="ellipse">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check">
                <a:extLst>
                  <a:ext uri="{FF2B5EF4-FFF2-40B4-BE49-F238E27FC236}">
                    <a16:creationId xmlns:a16="http://schemas.microsoft.com/office/drawing/2014/main" id="{C34325CC-C972-4452-967C-13517FF1987C}"/>
                  </a:ext>
                </a:extLst>
              </p:cNvPr>
              <p:cNvSpPr>
                <a:spLocks noChangeAspect="1"/>
              </p:cNvSpPr>
              <p:nvPr/>
            </p:nvSpPr>
            <p:spPr bwMode="auto">
              <a:xfrm>
                <a:off x="702099" y="2698088"/>
                <a:ext cx="91453" cy="6457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882">
                  <a:gradFill>
                    <a:gsLst>
                      <a:gs pos="0">
                        <a:srgbClr val="505050"/>
                      </a:gs>
                      <a:gs pos="100000">
                        <a:srgbClr val="505050"/>
                      </a:gs>
                    </a:gsLst>
                    <a:lin ang="5400000" scaled="1"/>
                  </a:gradFill>
                  <a:latin typeface="Segoe UI Semilight"/>
                </a:endParaRPr>
              </a:p>
            </p:txBody>
          </p:sp>
        </p:grpSp>
      </p:grpSp>
      <p:grpSp>
        <p:nvGrpSpPr>
          <p:cNvPr id="91" name="Group 90">
            <a:extLst>
              <a:ext uri="{FF2B5EF4-FFF2-40B4-BE49-F238E27FC236}">
                <a16:creationId xmlns:a16="http://schemas.microsoft.com/office/drawing/2014/main" id="{7D0C5B52-6C87-4045-BCA4-C3B29B9EF118}"/>
              </a:ext>
            </a:extLst>
          </p:cNvPr>
          <p:cNvGrpSpPr/>
          <p:nvPr/>
        </p:nvGrpSpPr>
        <p:grpSpPr>
          <a:xfrm>
            <a:off x="6270015" y="2977083"/>
            <a:ext cx="2695505" cy="388550"/>
            <a:chOff x="4530285" y="2523546"/>
            <a:chExt cx="2750334" cy="396453"/>
          </a:xfrm>
        </p:grpSpPr>
        <p:sp>
          <p:nvSpPr>
            <p:cNvPr id="92" name="Content Placeholder 2">
              <a:extLst>
                <a:ext uri="{FF2B5EF4-FFF2-40B4-BE49-F238E27FC236}">
                  <a16:creationId xmlns:a16="http://schemas.microsoft.com/office/drawing/2014/main" id="{4F4E17CE-AFC5-4770-B401-2003DD789F27}"/>
                </a:ext>
              </a:extLst>
            </p:cNvPr>
            <p:cNvSpPr txBox="1">
              <a:spLocks/>
            </p:cNvSpPr>
            <p:nvPr/>
          </p:nvSpPr>
          <p:spPr>
            <a:xfrm>
              <a:off x="4675958" y="2523546"/>
              <a:ext cx="2604661" cy="396453"/>
            </a:xfrm>
            <a:prstGeom prst="rect">
              <a:avLst/>
            </a:prstGeom>
          </p:spPr>
          <p:txBody>
            <a:bodyPr vert="horz" wrap="square" lIns="143366" tIns="89604" rIns="143366" bIns="896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841">
                <a:spcBef>
                  <a:spcPts val="588"/>
                </a:spcBef>
                <a:buNone/>
                <a:defRPr/>
              </a:pPr>
              <a:r>
                <a:rPr lang="en-US" sz="1469">
                  <a:gradFill>
                    <a:gsLst>
                      <a:gs pos="87500">
                        <a:srgbClr val="353535"/>
                      </a:gs>
                      <a:gs pos="76000">
                        <a:srgbClr val="353535"/>
                      </a:gs>
                    </a:gsLst>
                    <a:lin ang="16200000" scaled="1"/>
                  </a:gradFill>
                  <a:latin typeface="Segoe UI Semilight" panose="020B0402040204020203" pitchFamily="34" charset="0"/>
                  <a:cs typeface="Segoe UI Semilight" panose="020B0402040204020203" pitchFamily="34" charset="0"/>
                </a:rPr>
                <a:t>Visual designer</a:t>
              </a:r>
            </a:p>
          </p:txBody>
        </p:sp>
        <p:grpSp>
          <p:nvGrpSpPr>
            <p:cNvPr id="93" name="Group 92">
              <a:extLst>
                <a:ext uri="{FF2B5EF4-FFF2-40B4-BE49-F238E27FC236}">
                  <a16:creationId xmlns:a16="http://schemas.microsoft.com/office/drawing/2014/main" id="{96AA5B60-F840-42DE-B411-887839729294}"/>
                </a:ext>
              </a:extLst>
            </p:cNvPr>
            <p:cNvGrpSpPr/>
            <p:nvPr/>
          </p:nvGrpSpPr>
          <p:grpSpPr>
            <a:xfrm>
              <a:off x="4530285" y="2635231"/>
              <a:ext cx="182906" cy="182905"/>
              <a:chOff x="653229" y="2635231"/>
              <a:chExt cx="182906" cy="182905"/>
            </a:xfrm>
          </p:grpSpPr>
          <p:sp>
            <p:nvSpPr>
              <p:cNvPr id="94" name="Oval 93">
                <a:extLst>
                  <a:ext uri="{FF2B5EF4-FFF2-40B4-BE49-F238E27FC236}">
                    <a16:creationId xmlns:a16="http://schemas.microsoft.com/office/drawing/2014/main" id="{F667C160-8FD6-4200-9B67-2153B6EEC7C6}"/>
                  </a:ext>
                </a:extLst>
              </p:cNvPr>
              <p:cNvSpPr/>
              <p:nvPr/>
            </p:nvSpPr>
            <p:spPr bwMode="auto">
              <a:xfrm>
                <a:off x="653229" y="2635231"/>
                <a:ext cx="182906" cy="182905"/>
              </a:xfrm>
              <a:prstGeom prst="ellipse">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5" name="check">
                <a:extLst>
                  <a:ext uri="{FF2B5EF4-FFF2-40B4-BE49-F238E27FC236}">
                    <a16:creationId xmlns:a16="http://schemas.microsoft.com/office/drawing/2014/main" id="{F635458F-0905-4199-A02F-EEF991E4DDD5}"/>
                  </a:ext>
                </a:extLst>
              </p:cNvPr>
              <p:cNvSpPr>
                <a:spLocks noChangeAspect="1"/>
              </p:cNvSpPr>
              <p:nvPr/>
            </p:nvSpPr>
            <p:spPr bwMode="auto">
              <a:xfrm>
                <a:off x="702099" y="2694394"/>
                <a:ext cx="91453" cy="6457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882">
                  <a:gradFill>
                    <a:gsLst>
                      <a:gs pos="0">
                        <a:srgbClr val="505050"/>
                      </a:gs>
                      <a:gs pos="100000">
                        <a:srgbClr val="505050"/>
                      </a:gs>
                    </a:gsLst>
                    <a:lin ang="5400000" scaled="1"/>
                  </a:gradFill>
                  <a:latin typeface="Segoe UI Semilight"/>
                </a:endParaRPr>
              </a:p>
            </p:txBody>
          </p:sp>
        </p:grpSp>
      </p:grpSp>
      <p:grpSp>
        <p:nvGrpSpPr>
          <p:cNvPr id="97" name="Group 96">
            <a:extLst>
              <a:ext uri="{FF2B5EF4-FFF2-40B4-BE49-F238E27FC236}">
                <a16:creationId xmlns:a16="http://schemas.microsoft.com/office/drawing/2014/main" id="{401AB525-BC3D-4677-8552-4CC852DB94C2}"/>
              </a:ext>
            </a:extLst>
          </p:cNvPr>
          <p:cNvGrpSpPr/>
          <p:nvPr/>
        </p:nvGrpSpPr>
        <p:grpSpPr>
          <a:xfrm>
            <a:off x="6270014" y="3427904"/>
            <a:ext cx="2711474" cy="388550"/>
            <a:chOff x="4530285" y="2533358"/>
            <a:chExt cx="2766628" cy="396453"/>
          </a:xfrm>
        </p:grpSpPr>
        <p:sp>
          <p:nvSpPr>
            <p:cNvPr id="98" name="Content Placeholder 2">
              <a:extLst>
                <a:ext uri="{FF2B5EF4-FFF2-40B4-BE49-F238E27FC236}">
                  <a16:creationId xmlns:a16="http://schemas.microsoft.com/office/drawing/2014/main" id="{A9BD0650-F786-4DD1-B58A-D79BCEE1F520}"/>
                </a:ext>
              </a:extLst>
            </p:cNvPr>
            <p:cNvSpPr txBox="1">
              <a:spLocks/>
            </p:cNvSpPr>
            <p:nvPr/>
          </p:nvSpPr>
          <p:spPr>
            <a:xfrm>
              <a:off x="4644448" y="2533358"/>
              <a:ext cx="2652465" cy="396453"/>
            </a:xfrm>
            <a:prstGeom prst="rect">
              <a:avLst/>
            </a:prstGeom>
          </p:spPr>
          <p:txBody>
            <a:bodyPr vert="horz" wrap="square" lIns="143366" tIns="89604" rIns="143366" bIns="896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841">
                <a:spcBef>
                  <a:spcPts val="588"/>
                </a:spcBef>
                <a:buNone/>
                <a:defRPr/>
              </a:pPr>
              <a:r>
                <a:rPr lang="en-US" sz="1469">
                  <a:gradFill>
                    <a:gsLst>
                      <a:gs pos="87500">
                        <a:srgbClr val="353535"/>
                      </a:gs>
                      <a:gs pos="76000">
                        <a:srgbClr val="353535"/>
                      </a:gs>
                    </a:gsLst>
                    <a:lin ang="16200000" scaled="1"/>
                  </a:gradFill>
                  <a:latin typeface="Segoe UI Semilight" panose="020B0402040204020203" pitchFamily="34" charset="0"/>
                  <a:cs typeface="Segoe UI Semilight" panose="020B0402040204020203" pitchFamily="34" charset="0"/>
                </a:rPr>
                <a:t>200+ connectors</a:t>
              </a:r>
            </a:p>
          </p:txBody>
        </p:sp>
        <p:grpSp>
          <p:nvGrpSpPr>
            <p:cNvPr id="99" name="Group 98">
              <a:extLst>
                <a:ext uri="{FF2B5EF4-FFF2-40B4-BE49-F238E27FC236}">
                  <a16:creationId xmlns:a16="http://schemas.microsoft.com/office/drawing/2014/main" id="{314D3274-43E2-4D22-BD18-3719B65ACD2A}"/>
                </a:ext>
              </a:extLst>
            </p:cNvPr>
            <p:cNvGrpSpPr/>
            <p:nvPr/>
          </p:nvGrpSpPr>
          <p:grpSpPr>
            <a:xfrm>
              <a:off x="4530285" y="2635231"/>
              <a:ext cx="182906" cy="182905"/>
              <a:chOff x="653229" y="2635231"/>
              <a:chExt cx="182906" cy="182905"/>
            </a:xfrm>
          </p:grpSpPr>
          <p:sp>
            <p:nvSpPr>
              <p:cNvPr id="100" name="Oval 99">
                <a:extLst>
                  <a:ext uri="{FF2B5EF4-FFF2-40B4-BE49-F238E27FC236}">
                    <a16:creationId xmlns:a16="http://schemas.microsoft.com/office/drawing/2014/main" id="{CD2DAD9F-8FFB-4101-BAFF-3F45764E5268}"/>
                  </a:ext>
                </a:extLst>
              </p:cNvPr>
              <p:cNvSpPr/>
              <p:nvPr/>
            </p:nvSpPr>
            <p:spPr bwMode="auto">
              <a:xfrm>
                <a:off x="653229" y="2635231"/>
                <a:ext cx="182906" cy="182905"/>
              </a:xfrm>
              <a:prstGeom prst="ellipse">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1" name="check">
                <a:extLst>
                  <a:ext uri="{FF2B5EF4-FFF2-40B4-BE49-F238E27FC236}">
                    <a16:creationId xmlns:a16="http://schemas.microsoft.com/office/drawing/2014/main" id="{1C2C6E13-41FB-44A7-AA19-E6945BCBAB7D}"/>
                  </a:ext>
                </a:extLst>
              </p:cNvPr>
              <p:cNvSpPr>
                <a:spLocks noChangeAspect="1"/>
              </p:cNvSpPr>
              <p:nvPr/>
            </p:nvSpPr>
            <p:spPr bwMode="auto">
              <a:xfrm>
                <a:off x="702162" y="2694395"/>
                <a:ext cx="91453" cy="6457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882">
                  <a:gradFill>
                    <a:gsLst>
                      <a:gs pos="0">
                        <a:srgbClr val="505050"/>
                      </a:gs>
                      <a:gs pos="100000">
                        <a:srgbClr val="505050"/>
                      </a:gs>
                    </a:gsLst>
                    <a:lin ang="5400000" scaled="1"/>
                  </a:gradFill>
                  <a:latin typeface="Segoe UI Semilight"/>
                </a:endParaRPr>
              </a:p>
            </p:txBody>
          </p:sp>
        </p:grpSp>
      </p:grpSp>
      <p:grpSp>
        <p:nvGrpSpPr>
          <p:cNvPr id="102" name="Analytics">
            <a:extLst>
              <a:ext uri="{FF2B5EF4-FFF2-40B4-BE49-F238E27FC236}">
                <a16:creationId xmlns:a16="http://schemas.microsoft.com/office/drawing/2014/main" id="{E2FEEEDC-CD48-44C4-8AFB-20897DE7BCCB}"/>
              </a:ext>
            </a:extLst>
          </p:cNvPr>
          <p:cNvGrpSpPr/>
          <p:nvPr/>
        </p:nvGrpSpPr>
        <p:grpSpPr>
          <a:xfrm>
            <a:off x="6270015" y="3878725"/>
            <a:ext cx="2738838" cy="396849"/>
            <a:chOff x="4530285" y="2515931"/>
            <a:chExt cx="2794547" cy="396453"/>
          </a:xfrm>
        </p:grpSpPr>
        <p:sp>
          <p:nvSpPr>
            <p:cNvPr id="103" name="Content Placeholder 2">
              <a:extLst>
                <a:ext uri="{FF2B5EF4-FFF2-40B4-BE49-F238E27FC236}">
                  <a16:creationId xmlns:a16="http://schemas.microsoft.com/office/drawing/2014/main" id="{664CFB97-8A92-48CF-BDB3-9581A41962F3}"/>
                </a:ext>
              </a:extLst>
            </p:cNvPr>
            <p:cNvSpPr txBox="1">
              <a:spLocks/>
            </p:cNvSpPr>
            <p:nvPr/>
          </p:nvSpPr>
          <p:spPr>
            <a:xfrm>
              <a:off x="4651852" y="2515931"/>
              <a:ext cx="2672980" cy="396453"/>
            </a:xfrm>
            <a:prstGeom prst="rect">
              <a:avLst/>
            </a:prstGeom>
          </p:spPr>
          <p:txBody>
            <a:bodyPr vert="horz" wrap="square" lIns="143366" tIns="89604" rIns="0" bIns="896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841">
                <a:spcBef>
                  <a:spcPts val="588"/>
                </a:spcBef>
                <a:buNone/>
                <a:defRPr/>
              </a:pPr>
              <a:r>
                <a:rPr lang="en-US" sz="1469">
                  <a:gradFill>
                    <a:gsLst>
                      <a:gs pos="87500">
                        <a:srgbClr val="353535"/>
                      </a:gs>
                      <a:gs pos="76000">
                        <a:srgbClr val="353535"/>
                      </a:gs>
                    </a:gsLst>
                    <a:lin ang="16200000" scaled="1"/>
                  </a:gradFill>
                  <a:latin typeface="Segoe UI Semilight" panose="020B0402040204020203" pitchFamily="34" charset="0"/>
                  <a:cs typeface="Segoe UI Semilight" panose="020B0402040204020203" pitchFamily="34" charset="0"/>
                </a:rPr>
                <a:t>Functions orchestration</a:t>
              </a:r>
            </a:p>
          </p:txBody>
        </p:sp>
        <p:grpSp>
          <p:nvGrpSpPr>
            <p:cNvPr id="108" name="Group 107">
              <a:extLst>
                <a:ext uri="{FF2B5EF4-FFF2-40B4-BE49-F238E27FC236}">
                  <a16:creationId xmlns:a16="http://schemas.microsoft.com/office/drawing/2014/main" id="{E63EEC6D-B7CA-490D-99EB-D0DAE65BB1ED}"/>
                </a:ext>
              </a:extLst>
            </p:cNvPr>
            <p:cNvGrpSpPr/>
            <p:nvPr/>
          </p:nvGrpSpPr>
          <p:grpSpPr>
            <a:xfrm>
              <a:off x="4530285" y="2635230"/>
              <a:ext cx="182906" cy="182905"/>
              <a:chOff x="653229" y="2635230"/>
              <a:chExt cx="182906" cy="182905"/>
            </a:xfrm>
          </p:grpSpPr>
          <p:sp>
            <p:nvSpPr>
              <p:cNvPr id="109" name="Oval 108">
                <a:extLst>
                  <a:ext uri="{FF2B5EF4-FFF2-40B4-BE49-F238E27FC236}">
                    <a16:creationId xmlns:a16="http://schemas.microsoft.com/office/drawing/2014/main" id="{4F6C8588-E94C-48DC-93A7-D281D8AE0DD9}"/>
                  </a:ext>
                </a:extLst>
              </p:cNvPr>
              <p:cNvSpPr/>
              <p:nvPr/>
            </p:nvSpPr>
            <p:spPr bwMode="auto">
              <a:xfrm>
                <a:off x="653229" y="2635230"/>
                <a:ext cx="182906" cy="182905"/>
              </a:xfrm>
              <a:prstGeom prst="ellipse">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0" name="check">
                <a:extLst>
                  <a:ext uri="{FF2B5EF4-FFF2-40B4-BE49-F238E27FC236}">
                    <a16:creationId xmlns:a16="http://schemas.microsoft.com/office/drawing/2014/main" id="{0096D018-75CC-4A55-A574-ACC9507EDA93}"/>
                  </a:ext>
                </a:extLst>
              </p:cNvPr>
              <p:cNvSpPr>
                <a:spLocks noChangeAspect="1"/>
              </p:cNvSpPr>
              <p:nvPr/>
            </p:nvSpPr>
            <p:spPr bwMode="auto">
              <a:xfrm>
                <a:off x="702099" y="2698088"/>
                <a:ext cx="91453" cy="6457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882">
                  <a:gradFill>
                    <a:gsLst>
                      <a:gs pos="0">
                        <a:srgbClr val="505050"/>
                      </a:gs>
                      <a:gs pos="100000">
                        <a:srgbClr val="505050"/>
                      </a:gs>
                    </a:gsLst>
                    <a:lin ang="5400000" scaled="1"/>
                  </a:gradFill>
                  <a:latin typeface="Segoe UI Semilight"/>
                </a:endParaRPr>
              </a:p>
            </p:txBody>
          </p:sp>
        </p:grpSp>
      </p:grpSp>
      <p:grpSp>
        <p:nvGrpSpPr>
          <p:cNvPr id="124" name="Group 123">
            <a:extLst>
              <a:ext uri="{FF2B5EF4-FFF2-40B4-BE49-F238E27FC236}">
                <a16:creationId xmlns:a16="http://schemas.microsoft.com/office/drawing/2014/main" id="{11DFE604-1BE4-46F7-8AD2-42C936530E6E}"/>
              </a:ext>
            </a:extLst>
          </p:cNvPr>
          <p:cNvGrpSpPr/>
          <p:nvPr/>
        </p:nvGrpSpPr>
        <p:grpSpPr>
          <a:xfrm>
            <a:off x="8838184" y="2977081"/>
            <a:ext cx="2934366" cy="384498"/>
            <a:chOff x="4530285" y="2523544"/>
            <a:chExt cx="2994053" cy="392319"/>
          </a:xfrm>
        </p:grpSpPr>
        <p:sp>
          <p:nvSpPr>
            <p:cNvPr id="125" name="Content Placeholder 2">
              <a:extLst>
                <a:ext uri="{FF2B5EF4-FFF2-40B4-BE49-F238E27FC236}">
                  <a16:creationId xmlns:a16="http://schemas.microsoft.com/office/drawing/2014/main" id="{C2C3B34F-7862-4B46-A791-AC8FDF2AEBCF}"/>
                </a:ext>
              </a:extLst>
            </p:cNvPr>
            <p:cNvSpPr txBox="1">
              <a:spLocks/>
            </p:cNvSpPr>
            <p:nvPr/>
          </p:nvSpPr>
          <p:spPr>
            <a:xfrm>
              <a:off x="4675958" y="2523544"/>
              <a:ext cx="2848380" cy="392319"/>
            </a:xfrm>
            <a:prstGeom prst="rect">
              <a:avLst/>
            </a:prstGeom>
          </p:spPr>
          <p:txBody>
            <a:bodyPr vert="horz" wrap="square" lIns="143366" tIns="89604" rIns="143366" bIns="896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841">
                <a:spcBef>
                  <a:spcPts val="588"/>
                </a:spcBef>
                <a:buNone/>
                <a:defRPr/>
              </a:pPr>
              <a:r>
                <a:rPr lang="en-US" sz="1469">
                  <a:gradFill>
                    <a:gsLst>
                      <a:gs pos="87500">
                        <a:srgbClr val="353535"/>
                      </a:gs>
                      <a:gs pos="76000">
                        <a:srgbClr val="353535"/>
                      </a:gs>
                    </a:gsLst>
                    <a:lin ang="16200000" scaled="1"/>
                  </a:gradFill>
                  <a:latin typeface="Segoe UI Semilight" panose="020B0402040204020203" pitchFamily="34" charset="0"/>
                  <a:cs typeface="Segoe UI Semilight" panose="020B0402040204020203" pitchFamily="34" charset="0"/>
                </a:rPr>
                <a:t>Manage all events in one place</a:t>
              </a:r>
            </a:p>
          </p:txBody>
        </p:sp>
        <p:grpSp>
          <p:nvGrpSpPr>
            <p:cNvPr id="126" name="Group 125">
              <a:extLst>
                <a:ext uri="{FF2B5EF4-FFF2-40B4-BE49-F238E27FC236}">
                  <a16:creationId xmlns:a16="http://schemas.microsoft.com/office/drawing/2014/main" id="{C63D6BA5-5BDE-4196-9439-4031D7977E13}"/>
                </a:ext>
              </a:extLst>
            </p:cNvPr>
            <p:cNvGrpSpPr/>
            <p:nvPr/>
          </p:nvGrpSpPr>
          <p:grpSpPr>
            <a:xfrm>
              <a:off x="4530285" y="2635231"/>
              <a:ext cx="182906" cy="182905"/>
              <a:chOff x="653229" y="2635231"/>
              <a:chExt cx="182906" cy="182905"/>
            </a:xfrm>
          </p:grpSpPr>
          <p:sp>
            <p:nvSpPr>
              <p:cNvPr id="127" name="Oval 126">
                <a:extLst>
                  <a:ext uri="{FF2B5EF4-FFF2-40B4-BE49-F238E27FC236}">
                    <a16:creationId xmlns:a16="http://schemas.microsoft.com/office/drawing/2014/main" id="{DFA533C9-B658-42FA-BCCA-166B7F89CE4F}"/>
                  </a:ext>
                </a:extLst>
              </p:cNvPr>
              <p:cNvSpPr/>
              <p:nvPr/>
            </p:nvSpPr>
            <p:spPr bwMode="auto">
              <a:xfrm>
                <a:off x="653229" y="2635231"/>
                <a:ext cx="182906" cy="182905"/>
              </a:xfrm>
              <a:prstGeom prst="ellipse">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check">
                <a:extLst>
                  <a:ext uri="{FF2B5EF4-FFF2-40B4-BE49-F238E27FC236}">
                    <a16:creationId xmlns:a16="http://schemas.microsoft.com/office/drawing/2014/main" id="{C838BE42-624D-4ABE-BC36-19D36D6845E9}"/>
                  </a:ext>
                </a:extLst>
              </p:cNvPr>
              <p:cNvSpPr>
                <a:spLocks noChangeAspect="1"/>
              </p:cNvSpPr>
              <p:nvPr/>
            </p:nvSpPr>
            <p:spPr bwMode="auto">
              <a:xfrm>
                <a:off x="702099" y="2694394"/>
                <a:ext cx="91453" cy="6457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882">
                  <a:gradFill>
                    <a:gsLst>
                      <a:gs pos="0">
                        <a:srgbClr val="505050"/>
                      </a:gs>
                      <a:gs pos="100000">
                        <a:srgbClr val="505050"/>
                      </a:gs>
                    </a:gsLst>
                    <a:lin ang="5400000" scaled="1"/>
                  </a:gradFill>
                  <a:latin typeface="Segoe UI Semilight"/>
                </a:endParaRPr>
              </a:p>
            </p:txBody>
          </p:sp>
        </p:grpSp>
      </p:grpSp>
      <p:grpSp>
        <p:nvGrpSpPr>
          <p:cNvPr id="129" name="Group 128">
            <a:extLst>
              <a:ext uri="{FF2B5EF4-FFF2-40B4-BE49-F238E27FC236}">
                <a16:creationId xmlns:a16="http://schemas.microsoft.com/office/drawing/2014/main" id="{7C7DBC19-808D-4813-A952-AC0E53841FDE}"/>
              </a:ext>
            </a:extLst>
          </p:cNvPr>
          <p:cNvGrpSpPr/>
          <p:nvPr/>
        </p:nvGrpSpPr>
        <p:grpSpPr>
          <a:xfrm>
            <a:off x="8838186" y="3421116"/>
            <a:ext cx="2711474" cy="388550"/>
            <a:chOff x="4530285" y="2533358"/>
            <a:chExt cx="2766628" cy="396453"/>
          </a:xfrm>
        </p:grpSpPr>
        <p:sp>
          <p:nvSpPr>
            <p:cNvPr id="130" name="Content Placeholder 2">
              <a:extLst>
                <a:ext uri="{FF2B5EF4-FFF2-40B4-BE49-F238E27FC236}">
                  <a16:creationId xmlns:a16="http://schemas.microsoft.com/office/drawing/2014/main" id="{F9D60FF9-3053-42AA-B951-4201EFB674C7}"/>
                </a:ext>
              </a:extLst>
            </p:cNvPr>
            <p:cNvSpPr txBox="1">
              <a:spLocks/>
            </p:cNvSpPr>
            <p:nvPr/>
          </p:nvSpPr>
          <p:spPr>
            <a:xfrm>
              <a:off x="4644448" y="2533358"/>
              <a:ext cx="2652465" cy="396453"/>
            </a:xfrm>
            <a:prstGeom prst="rect">
              <a:avLst/>
            </a:prstGeom>
          </p:spPr>
          <p:txBody>
            <a:bodyPr vert="horz" wrap="square" lIns="143366" tIns="89604" rIns="143366" bIns="896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841">
                <a:spcBef>
                  <a:spcPts val="588"/>
                </a:spcBef>
                <a:buNone/>
                <a:defRPr/>
              </a:pPr>
              <a:r>
                <a:rPr lang="en-US" sz="1469">
                  <a:gradFill>
                    <a:gsLst>
                      <a:gs pos="87500">
                        <a:srgbClr val="353535"/>
                      </a:gs>
                      <a:gs pos="76000">
                        <a:srgbClr val="353535"/>
                      </a:gs>
                    </a:gsLst>
                    <a:lin ang="16200000" scaled="1"/>
                  </a:gradFill>
                  <a:latin typeface="Segoe UI Semilight" panose="020B0402040204020203" pitchFamily="34" charset="0"/>
                  <a:cs typeface="Segoe UI Semilight" panose="020B0402040204020203" pitchFamily="34" charset="0"/>
                </a:rPr>
                <a:t>Near real-time delivery</a:t>
              </a:r>
            </a:p>
          </p:txBody>
        </p:sp>
        <p:grpSp>
          <p:nvGrpSpPr>
            <p:cNvPr id="131" name="Group 130">
              <a:extLst>
                <a:ext uri="{FF2B5EF4-FFF2-40B4-BE49-F238E27FC236}">
                  <a16:creationId xmlns:a16="http://schemas.microsoft.com/office/drawing/2014/main" id="{7970595C-B590-4381-844A-74AC870A93DA}"/>
                </a:ext>
              </a:extLst>
            </p:cNvPr>
            <p:cNvGrpSpPr/>
            <p:nvPr/>
          </p:nvGrpSpPr>
          <p:grpSpPr>
            <a:xfrm>
              <a:off x="4530285" y="2635231"/>
              <a:ext cx="182906" cy="182905"/>
              <a:chOff x="653229" y="2635231"/>
              <a:chExt cx="182906" cy="182905"/>
            </a:xfrm>
          </p:grpSpPr>
          <p:sp>
            <p:nvSpPr>
              <p:cNvPr id="132" name="Oval 131">
                <a:extLst>
                  <a:ext uri="{FF2B5EF4-FFF2-40B4-BE49-F238E27FC236}">
                    <a16:creationId xmlns:a16="http://schemas.microsoft.com/office/drawing/2014/main" id="{2E8AA37C-580A-47CD-A110-EB15A2E2A734}"/>
                  </a:ext>
                </a:extLst>
              </p:cNvPr>
              <p:cNvSpPr/>
              <p:nvPr/>
            </p:nvSpPr>
            <p:spPr bwMode="auto">
              <a:xfrm>
                <a:off x="653229" y="2635231"/>
                <a:ext cx="182906" cy="182905"/>
              </a:xfrm>
              <a:prstGeom prst="ellipse">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3" name="check">
                <a:extLst>
                  <a:ext uri="{FF2B5EF4-FFF2-40B4-BE49-F238E27FC236}">
                    <a16:creationId xmlns:a16="http://schemas.microsoft.com/office/drawing/2014/main" id="{8B4D76F8-D3E3-4ED6-A33F-7BD3CF449044}"/>
                  </a:ext>
                </a:extLst>
              </p:cNvPr>
              <p:cNvSpPr>
                <a:spLocks noChangeAspect="1"/>
              </p:cNvSpPr>
              <p:nvPr/>
            </p:nvSpPr>
            <p:spPr bwMode="auto">
              <a:xfrm>
                <a:off x="702162" y="2694395"/>
                <a:ext cx="91453" cy="6457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882">
                  <a:gradFill>
                    <a:gsLst>
                      <a:gs pos="0">
                        <a:srgbClr val="505050"/>
                      </a:gs>
                      <a:gs pos="100000">
                        <a:srgbClr val="505050"/>
                      </a:gs>
                    </a:gsLst>
                    <a:lin ang="5400000" scaled="1"/>
                  </a:gradFill>
                  <a:latin typeface="Segoe UI Semilight"/>
                </a:endParaRPr>
              </a:p>
            </p:txBody>
          </p:sp>
        </p:grpSp>
      </p:grpSp>
      <p:grpSp>
        <p:nvGrpSpPr>
          <p:cNvPr id="134" name="Group 133">
            <a:extLst>
              <a:ext uri="{FF2B5EF4-FFF2-40B4-BE49-F238E27FC236}">
                <a16:creationId xmlns:a16="http://schemas.microsoft.com/office/drawing/2014/main" id="{E66C2C0C-E442-4495-B089-D7209CC18ED9}"/>
              </a:ext>
            </a:extLst>
          </p:cNvPr>
          <p:cNvGrpSpPr/>
          <p:nvPr/>
        </p:nvGrpSpPr>
        <p:grpSpPr>
          <a:xfrm>
            <a:off x="8838185" y="3878725"/>
            <a:ext cx="2738838" cy="388550"/>
            <a:chOff x="4530285" y="2515930"/>
            <a:chExt cx="2794547" cy="396453"/>
          </a:xfrm>
        </p:grpSpPr>
        <p:sp>
          <p:nvSpPr>
            <p:cNvPr id="135" name="Content Placeholder 2">
              <a:extLst>
                <a:ext uri="{FF2B5EF4-FFF2-40B4-BE49-F238E27FC236}">
                  <a16:creationId xmlns:a16="http://schemas.microsoft.com/office/drawing/2014/main" id="{298690A7-D9C7-44DE-8223-9D283BDBA6B6}"/>
                </a:ext>
              </a:extLst>
            </p:cNvPr>
            <p:cNvSpPr txBox="1">
              <a:spLocks/>
            </p:cNvSpPr>
            <p:nvPr/>
          </p:nvSpPr>
          <p:spPr>
            <a:xfrm>
              <a:off x="4651852" y="2515930"/>
              <a:ext cx="2672980" cy="396453"/>
            </a:xfrm>
            <a:prstGeom prst="rect">
              <a:avLst/>
            </a:prstGeom>
          </p:spPr>
          <p:txBody>
            <a:bodyPr vert="horz" wrap="square" lIns="143366" tIns="89604" rIns="0" bIns="896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841">
                <a:spcBef>
                  <a:spcPts val="588"/>
                </a:spcBef>
                <a:buNone/>
                <a:defRPr/>
              </a:pPr>
              <a:r>
                <a:rPr lang="en-US" sz="1469">
                  <a:gradFill>
                    <a:gsLst>
                      <a:gs pos="87500">
                        <a:srgbClr val="353535"/>
                      </a:gs>
                      <a:gs pos="76000">
                        <a:srgbClr val="353535"/>
                      </a:gs>
                    </a:gsLst>
                    <a:lin ang="16200000" scaled="1"/>
                  </a:gradFill>
                  <a:latin typeface="Segoe UI Semilight" panose="020B0402040204020203" pitchFamily="34" charset="0"/>
                  <a:cs typeface="Segoe UI Semilight" panose="020B0402040204020203" pitchFamily="34" charset="0"/>
                </a:rPr>
                <a:t>Broad coverage</a:t>
              </a:r>
            </a:p>
          </p:txBody>
        </p:sp>
        <p:grpSp>
          <p:nvGrpSpPr>
            <p:cNvPr id="136" name="Group 135">
              <a:extLst>
                <a:ext uri="{FF2B5EF4-FFF2-40B4-BE49-F238E27FC236}">
                  <a16:creationId xmlns:a16="http://schemas.microsoft.com/office/drawing/2014/main" id="{7FAABEDF-E98D-4D31-BF27-E7D6591A7620}"/>
                </a:ext>
              </a:extLst>
            </p:cNvPr>
            <p:cNvGrpSpPr/>
            <p:nvPr/>
          </p:nvGrpSpPr>
          <p:grpSpPr>
            <a:xfrm>
              <a:off x="4530285" y="2635230"/>
              <a:ext cx="182906" cy="182905"/>
              <a:chOff x="653229" y="2635230"/>
              <a:chExt cx="182906" cy="182905"/>
            </a:xfrm>
          </p:grpSpPr>
          <p:sp>
            <p:nvSpPr>
              <p:cNvPr id="137" name="Oval 136">
                <a:extLst>
                  <a:ext uri="{FF2B5EF4-FFF2-40B4-BE49-F238E27FC236}">
                    <a16:creationId xmlns:a16="http://schemas.microsoft.com/office/drawing/2014/main" id="{DAF20CFF-D3AE-4539-9595-4DFC78D7F147}"/>
                  </a:ext>
                </a:extLst>
              </p:cNvPr>
              <p:cNvSpPr/>
              <p:nvPr/>
            </p:nvSpPr>
            <p:spPr bwMode="auto">
              <a:xfrm>
                <a:off x="653229" y="2635230"/>
                <a:ext cx="182906" cy="182905"/>
              </a:xfrm>
              <a:prstGeom prst="ellipse">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8" name="check">
                <a:extLst>
                  <a:ext uri="{FF2B5EF4-FFF2-40B4-BE49-F238E27FC236}">
                    <a16:creationId xmlns:a16="http://schemas.microsoft.com/office/drawing/2014/main" id="{2C4D9178-AAC7-4359-B09A-2AE0362166CE}"/>
                  </a:ext>
                </a:extLst>
              </p:cNvPr>
              <p:cNvSpPr>
                <a:spLocks noChangeAspect="1"/>
              </p:cNvSpPr>
              <p:nvPr/>
            </p:nvSpPr>
            <p:spPr bwMode="auto">
              <a:xfrm>
                <a:off x="702099" y="2698088"/>
                <a:ext cx="91453" cy="6457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882">
                  <a:gradFill>
                    <a:gsLst>
                      <a:gs pos="0">
                        <a:srgbClr val="505050"/>
                      </a:gs>
                      <a:gs pos="100000">
                        <a:srgbClr val="505050"/>
                      </a:gs>
                    </a:gsLst>
                    <a:lin ang="5400000" scaled="1"/>
                  </a:gradFill>
                  <a:latin typeface="Segoe UI Semilight"/>
                </a:endParaRPr>
              </a:p>
            </p:txBody>
          </p:sp>
        </p:grpSp>
      </p:grpSp>
    </p:spTree>
    <p:extLst>
      <p:ext uri="{BB962C8B-B14F-4D97-AF65-F5344CB8AC3E}">
        <p14:creationId xmlns:p14="http://schemas.microsoft.com/office/powerpoint/2010/main" val="34852792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81"/>
                                        </p:tgtEl>
                                        <p:attrNameLst>
                                          <p:attrName>style.visibility</p:attrName>
                                        </p:attrNameLst>
                                      </p:cBhvr>
                                      <p:to>
                                        <p:strVal val="visible"/>
                                      </p:to>
                                    </p:set>
                                    <p:animEffect transition="in" filter="fade">
                                      <p:cBhvr>
                                        <p:cTn id="10" dur="500"/>
                                        <p:tgtEl>
                                          <p:spTgt spid="81"/>
                                        </p:tgtEl>
                                      </p:cBhvr>
                                    </p:animEffect>
                                  </p:childTnLst>
                                </p:cTn>
                              </p:par>
                              <p:par>
                                <p:cTn id="11" presetID="10" presetClass="entr" presetSubtype="0" fill="hold" nodeType="withEffect">
                                  <p:stCondLst>
                                    <p:cond delay="0"/>
                                  </p:stCondLst>
                                  <p:childTnLst>
                                    <p:set>
                                      <p:cBhvr>
                                        <p:cTn id="12" dur="1" fill="hold">
                                          <p:stCondLst>
                                            <p:cond delay="0"/>
                                          </p:stCondLst>
                                        </p:cTn>
                                        <p:tgtEl>
                                          <p:spTgt spid="86"/>
                                        </p:tgtEl>
                                        <p:attrNameLst>
                                          <p:attrName>style.visibility</p:attrName>
                                        </p:attrNameLst>
                                      </p:cBhvr>
                                      <p:to>
                                        <p:strVal val="visible"/>
                                      </p:to>
                                    </p:set>
                                    <p:animEffect transition="in" filter="fade">
                                      <p:cBhvr>
                                        <p:cTn id="13" dur="500"/>
                                        <p:tgtEl>
                                          <p:spTgt spid="86"/>
                                        </p:tgtEl>
                                      </p:cBhvr>
                                    </p:animEffect>
                                  </p:childTnLst>
                                </p:cTn>
                              </p:par>
                              <p:par>
                                <p:cTn id="14" presetID="10" presetClass="entr" presetSubtype="0" fill="hold" nodeType="withEffect">
                                  <p:stCondLst>
                                    <p:cond delay="150"/>
                                  </p:stCondLst>
                                  <p:childTnLst>
                                    <p:set>
                                      <p:cBhvr>
                                        <p:cTn id="15" dur="1" fill="hold">
                                          <p:stCondLst>
                                            <p:cond delay="0"/>
                                          </p:stCondLst>
                                        </p:cTn>
                                        <p:tgtEl>
                                          <p:spTgt spid="91"/>
                                        </p:tgtEl>
                                        <p:attrNameLst>
                                          <p:attrName>style.visibility</p:attrName>
                                        </p:attrNameLst>
                                      </p:cBhvr>
                                      <p:to>
                                        <p:strVal val="visible"/>
                                      </p:to>
                                    </p:set>
                                    <p:animEffect transition="in" filter="fade">
                                      <p:cBhvr>
                                        <p:cTn id="16" dur="500"/>
                                        <p:tgtEl>
                                          <p:spTgt spid="91"/>
                                        </p:tgtEl>
                                      </p:cBhvr>
                                    </p:animEffect>
                                  </p:childTnLst>
                                </p:cTn>
                              </p:par>
                              <p:par>
                                <p:cTn id="17" presetID="10" presetClass="entr" presetSubtype="0" fill="hold" nodeType="withEffect">
                                  <p:stCondLst>
                                    <p:cond delay="150"/>
                                  </p:stCondLst>
                                  <p:childTnLst>
                                    <p:set>
                                      <p:cBhvr>
                                        <p:cTn id="18" dur="1" fill="hold">
                                          <p:stCondLst>
                                            <p:cond delay="0"/>
                                          </p:stCondLst>
                                        </p:cTn>
                                        <p:tgtEl>
                                          <p:spTgt spid="97"/>
                                        </p:tgtEl>
                                        <p:attrNameLst>
                                          <p:attrName>style.visibility</p:attrName>
                                        </p:attrNameLst>
                                      </p:cBhvr>
                                      <p:to>
                                        <p:strVal val="visible"/>
                                      </p:to>
                                    </p:set>
                                    <p:animEffect transition="in" filter="fade">
                                      <p:cBhvr>
                                        <p:cTn id="19" dur="500"/>
                                        <p:tgtEl>
                                          <p:spTgt spid="97"/>
                                        </p:tgtEl>
                                      </p:cBhvr>
                                    </p:animEffect>
                                  </p:childTnLst>
                                </p:cTn>
                              </p:par>
                              <p:par>
                                <p:cTn id="20" presetID="10" presetClass="entr" presetSubtype="0" fill="hold" nodeType="withEffect">
                                  <p:stCondLst>
                                    <p:cond delay="150"/>
                                  </p:stCondLst>
                                  <p:childTnLst>
                                    <p:set>
                                      <p:cBhvr>
                                        <p:cTn id="21" dur="1" fill="hold">
                                          <p:stCondLst>
                                            <p:cond delay="0"/>
                                          </p:stCondLst>
                                        </p:cTn>
                                        <p:tgtEl>
                                          <p:spTgt spid="102"/>
                                        </p:tgtEl>
                                        <p:attrNameLst>
                                          <p:attrName>style.visibility</p:attrName>
                                        </p:attrNameLst>
                                      </p:cBhvr>
                                      <p:to>
                                        <p:strVal val="visible"/>
                                      </p:to>
                                    </p:set>
                                    <p:animEffect transition="in" filter="fade">
                                      <p:cBhvr>
                                        <p:cTn id="22" dur="500"/>
                                        <p:tgtEl>
                                          <p:spTgt spid="102"/>
                                        </p:tgtEl>
                                      </p:cBhvr>
                                    </p:animEffect>
                                  </p:childTnLst>
                                </p:cTn>
                              </p:par>
                              <p:par>
                                <p:cTn id="23" presetID="10" presetClass="entr" presetSubtype="0" fill="hold" nodeType="withEffect">
                                  <p:stCondLst>
                                    <p:cond delay="300"/>
                                  </p:stCondLst>
                                  <p:childTnLst>
                                    <p:set>
                                      <p:cBhvr>
                                        <p:cTn id="24" dur="1" fill="hold">
                                          <p:stCondLst>
                                            <p:cond delay="0"/>
                                          </p:stCondLst>
                                        </p:cTn>
                                        <p:tgtEl>
                                          <p:spTgt spid="124"/>
                                        </p:tgtEl>
                                        <p:attrNameLst>
                                          <p:attrName>style.visibility</p:attrName>
                                        </p:attrNameLst>
                                      </p:cBhvr>
                                      <p:to>
                                        <p:strVal val="visible"/>
                                      </p:to>
                                    </p:set>
                                    <p:animEffect transition="in" filter="fade">
                                      <p:cBhvr>
                                        <p:cTn id="25" dur="500"/>
                                        <p:tgtEl>
                                          <p:spTgt spid="124"/>
                                        </p:tgtEl>
                                      </p:cBhvr>
                                    </p:animEffect>
                                  </p:childTnLst>
                                </p:cTn>
                              </p:par>
                              <p:par>
                                <p:cTn id="26" presetID="10" presetClass="entr" presetSubtype="0" fill="hold" nodeType="withEffect">
                                  <p:stCondLst>
                                    <p:cond delay="300"/>
                                  </p:stCondLst>
                                  <p:childTnLst>
                                    <p:set>
                                      <p:cBhvr>
                                        <p:cTn id="27" dur="1" fill="hold">
                                          <p:stCondLst>
                                            <p:cond delay="0"/>
                                          </p:stCondLst>
                                        </p:cTn>
                                        <p:tgtEl>
                                          <p:spTgt spid="129"/>
                                        </p:tgtEl>
                                        <p:attrNameLst>
                                          <p:attrName>style.visibility</p:attrName>
                                        </p:attrNameLst>
                                      </p:cBhvr>
                                      <p:to>
                                        <p:strVal val="visible"/>
                                      </p:to>
                                    </p:set>
                                    <p:animEffect transition="in" filter="fade">
                                      <p:cBhvr>
                                        <p:cTn id="28" dur="500"/>
                                        <p:tgtEl>
                                          <p:spTgt spid="129"/>
                                        </p:tgtEl>
                                      </p:cBhvr>
                                    </p:animEffect>
                                  </p:childTnLst>
                                </p:cTn>
                              </p:par>
                              <p:par>
                                <p:cTn id="29" presetID="10" presetClass="entr" presetSubtype="0" fill="hold" nodeType="withEffect">
                                  <p:stCondLst>
                                    <p:cond delay="300"/>
                                  </p:stCondLst>
                                  <p:childTnLst>
                                    <p:set>
                                      <p:cBhvr>
                                        <p:cTn id="30" dur="1" fill="hold">
                                          <p:stCondLst>
                                            <p:cond delay="0"/>
                                          </p:stCondLst>
                                        </p:cTn>
                                        <p:tgtEl>
                                          <p:spTgt spid="134"/>
                                        </p:tgtEl>
                                        <p:attrNameLst>
                                          <p:attrName>style.visibility</p:attrName>
                                        </p:attrNameLst>
                                      </p:cBhvr>
                                      <p:to>
                                        <p:strVal val="visible"/>
                                      </p:to>
                                    </p:set>
                                    <p:animEffect transition="in" filter="fade">
                                      <p:cBhvr>
                                        <p:cTn id="31" dur="500"/>
                                        <p:tgtEl>
                                          <p:spTgt spid="13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nodeType="withEffect">
                                  <p:stCondLst>
                                    <p:cond delay="50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par>
                                <p:cTn id="40" presetID="42" presetClass="path" presetSubtype="0" decel="100000" fill="hold" nodeType="withEffect">
                                  <p:stCondLst>
                                    <p:cond delay="0"/>
                                  </p:stCondLst>
                                  <p:childTnLst>
                                    <p:animMotion origin="layout" path="M 3.72479E-6 0.04607 L 3.72479E-6 7.399E-7 " pathEditMode="relative" rAng="0" ptsTypes="AA">
                                      <p:cBhvr>
                                        <p:cTn id="41" dur="1000" fill="hold"/>
                                        <p:tgtEl>
                                          <p:spTgt spid="39"/>
                                        </p:tgtEl>
                                        <p:attrNameLst>
                                          <p:attrName>ppt_x</p:attrName>
                                          <p:attrName>ppt_y</p:attrName>
                                        </p:attrNameLst>
                                      </p:cBhvr>
                                      <p:rCtr x="0" y="-2315"/>
                                    </p:animMotion>
                                  </p:childTnLst>
                                </p:cTn>
                              </p:par>
                            </p:childTnLst>
                          </p:cTn>
                        </p:par>
                      </p:childTnLst>
                    </p:cTn>
                  </p:par>
                  <p:par>
                    <p:cTn id="42" fill="hold">
                      <p:stCondLst>
                        <p:cond delay="indefinite"/>
                      </p:stCondLst>
                      <p:childTnLst>
                        <p:par>
                          <p:cTn id="43" fill="hold">
                            <p:stCondLst>
                              <p:cond delay="0"/>
                            </p:stCondLst>
                            <p:childTnLst>
                              <p:par>
                                <p:cTn id="44" presetID="2" presetClass="entr" presetSubtype="8" decel="100000" fill="hold" nodeType="click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additive="base">
                                        <p:cTn id="46" dur="750" fill="hold"/>
                                        <p:tgtEl>
                                          <p:spTgt spid="9"/>
                                        </p:tgtEl>
                                        <p:attrNameLst>
                                          <p:attrName>ppt_x</p:attrName>
                                        </p:attrNameLst>
                                      </p:cBhvr>
                                      <p:tavLst>
                                        <p:tav tm="0">
                                          <p:val>
                                            <p:strVal val="0-#ppt_w/2"/>
                                          </p:val>
                                        </p:tav>
                                        <p:tav tm="100000">
                                          <p:val>
                                            <p:strVal val="#ppt_x"/>
                                          </p:val>
                                        </p:tav>
                                      </p:tavLst>
                                    </p:anim>
                                    <p:anim calcmode="lin" valueType="num">
                                      <p:cBhvr additive="base">
                                        <p:cTn id="47"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68287" y="275559"/>
            <a:ext cx="11655425" cy="900113"/>
          </a:xfrm>
        </p:spPr>
        <p:txBody>
          <a:bodyPr>
            <a:normAutofit/>
          </a:bodyPr>
          <a:lstStyle/>
          <a:p>
            <a:r>
              <a:rPr lang="en-US" sz="4704"/>
              <a:t>Azure Functions</a:t>
            </a:r>
          </a:p>
        </p:txBody>
      </p:sp>
      <p:grpSp>
        <p:nvGrpSpPr>
          <p:cNvPr id="8" name="Group 7">
            <a:extLst>
              <a:ext uri="{FF2B5EF4-FFF2-40B4-BE49-F238E27FC236}">
                <a16:creationId xmlns:a16="http://schemas.microsoft.com/office/drawing/2014/main" id="{487227BE-3AA1-4C60-910D-6011E99721AD}"/>
              </a:ext>
            </a:extLst>
          </p:cNvPr>
          <p:cNvGrpSpPr/>
          <p:nvPr/>
        </p:nvGrpSpPr>
        <p:grpSpPr>
          <a:xfrm>
            <a:off x="4134177" y="1194480"/>
            <a:ext cx="3216640" cy="4859974"/>
            <a:chOff x="4133899" y="1194163"/>
            <a:chExt cx="3217096" cy="4860663"/>
          </a:xfrm>
        </p:grpSpPr>
        <p:grpSp>
          <p:nvGrpSpPr>
            <p:cNvPr id="6" name="Group 5">
              <a:extLst>
                <a:ext uri="{FF2B5EF4-FFF2-40B4-BE49-F238E27FC236}">
                  <a16:creationId xmlns:a16="http://schemas.microsoft.com/office/drawing/2014/main" id="{F021440C-E964-4E84-A286-39927A605C5E}"/>
                </a:ext>
              </a:extLst>
            </p:cNvPr>
            <p:cNvGrpSpPr/>
            <p:nvPr/>
          </p:nvGrpSpPr>
          <p:grpSpPr>
            <a:xfrm>
              <a:off x="4841006" y="1194163"/>
              <a:ext cx="2509989" cy="4860663"/>
              <a:chOff x="4841006" y="1194163"/>
              <a:chExt cx="2509989" cy="4860663"/>
            </a:xfrm>
          </p:grpSpPr>
          <p:pic>
            <p:nvPicPr>
              <p:cNvPr id="4" name="Graphic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36926" y="2569926"/>
                <a:ext cx="1718148" cy="1718148"/>
              </a:xfrm>
              <a:prstGeom prst="rect">
                <a:avLst/>
              </a:prstGeom>
            </p:spPr>
          </p:pic>
          <p:sp>
            <p:nvSpPr>
              <p:cNvPr id="5" name="TextBox 4"/>
              <p:cNvSpPr txBox="1"/>
              <p:nvPr/>
            </p:nvSpPr>
            <p:spPr>
              <a:xfrm>
                <a:off x="4841006" y="5113725"/>
                <a:ext cx="2509989" cy="941101"/>
              </a:xfrm>
              <a:prstGeom prst="rect">
                <a:avLst/>
              </a:prstGeom>
              <a:noFill/>
            </p:spPr>
            <p:txBody>
              <a:bodyPr wrap="squar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Author functions in C#, F#, Node.JS, Java, and more</a:t>
                </a:r>
              </a:p>
            </p:txBody>
          </p:sp>
          <p:sp>
            <p:nvSpPr>
              <p:cNvPr id="28" name="TextBox 27"/>
              <p:cNvSpPr txBox="1"/>
              <p:nvPr/>
            </p:nvSpPr>
            <p:spPr>
              <a:xfrm>
                <a:off x="5563907" y="1194163"/>
                <a:ext cx="1064188" cy="622056"/>
              </a:xfrm>
              <a:prstGeom prst="rect">
                <a:avLst/>
              </a:prstGeom>
              <a:no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Code</a:t>
                </a:r>
              </a:p>
            </p:txBody>
          </p:sp>
        </p:grpSp>
        <p:sp>
          <p:nvSpPr>
            <p:cNvPr id="45" name="Arrow: Right 44"/>
            <p:cNvSpPr/>
            <p:nvPr/>
          </p:nvSpPr>
          <p:spPr bwMode="auto">
            <a:xfrm>
              <a:off x="4133899" y="3284824"/>
              <a:ext cx="597617" cy="288353"/>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3" name="Group 2">
            <a:extLst>
              <a:ext uri="{FF2B5EF4-FFF2-40B4-BE49-F238E27FC236}">
                <a16:creationId xmlns:a16="http://schemas.microsoft.com/office/drawing/2014/main" id="{84AEB94C-4BF7-4043-AFAD-D84759DE6553}"/>
              </a:ext>
            </a:extLst>
          </p:cNvPr>
          <p:cNvGrpSpPr/>
          <p:nvPr/>
        </p:nvGrpSpPr>
        <p:grpSpPr>
          <a:xfrm>
            <a:off x="1314268" y="1203628"/>
            <a:ext cx="2675432" cy="5085232"/>
            <a:chOff x="1313589" y="1203312"/>
            <a:chExt cx="2675812" cy="5085954"/>
          </a:xfrm>
        </p:grpSpPr>
        <p:grpSp>
          <p:nvGrpSpPr>
            <p:cNvPr id="11" name="Group 10">
              <a:extLst>
                <a:ext uri="{FF2B5EF4-FFF2-40B4-BE49-F238E27FC236}">
                  <a16:creationId xmlns:a16="http://schemas.microsoft.com/office/drawing/2014/main" id="{26A35250-6931-4F30-B3A2-42AD10F2E3AE}"/>
                </a:ext>
              </a:extLst>
            </p:cNvPr>
            <p:cNvGrpSpPr/>
            <p:nvPr/>
          </p:nvGrpSpPr>
          <p:grpSpPr>
            <a:xfrm>
              <a:off x="1313589" y="1797206"/>
              <a:ext cx="2316072" cy="3009131"/>
              <a:chOff x="1313589" y="1797206"/>
              <a:chExt cx="2316072" cy="3009131"/>
            </a:xfrm>
          </p:grpSpPr>
          <p:pic>
            <p:nvPicPr>
              <p:cNvPr id="10" name="Graphic 9">
                <a:extLst>
                  <a:ext uri="{FF2B5EF4-FFF2-40B4-BE49-F238E27FC236}">
                    <a16:creationId xmlns:a16="http://schemas.microsoft.com/office/drawing/2014/main" id="{F46B04FD-CD20-4A04-AC25-AD0395A476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13589" y="1797206"/>
                <a:ext cx="1814384" cy="1402024"/>
              </a:xfrm>
              <a:prstGeom prst="rect">
                <a:avLst/>
              </a:prstGeom>
            </p:spPr>
          </p:pic>
          <p:grpSp>
            <p:nvGrpSpPr>
              <p:cNvPr id="30" name="Group 29"/>
              <p:cNvGrpSpPr/>
              <p:nvPr/>
            </p:nvGrpSpPr>
            <p:grpSpPr>
              <a:xfrm>
                <a:off x="1838307" y="2116021"/>
                <a:ext cx="1791354" cy="2690316"/>
                <a:chOff x="4945434" y="1645264"/>
                <a:chExt cx="1827274" cy="2744263"/>
              </a:xfrm>
            </p:grpSpPr>
            <p:pic>
              <p:nvPicPr>
                <p:cNvPr id="18" name="Graphic 17"/>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6078" y="2590125"/>
                  <a:ext cx="777240" cy="777240"/>
                </a:xfrm>
                <a:prstGeom prst="rect">
                  <a:avLst/>
                </a:prstGeom>
              </p:spPr>
            </p:pic>
            <p:pic>
              <p:nvPicPr>
                <p:cNvPr id="12" name="Picture 11"/>
                <p:cNvPicPr>
                  <a:picLocks noChangeAspect="1"/>
                </p:cNvPicPr>
                <p:nvPr/>
              </p:nvPicPr>
              <p:blipFill>
                <a:blip r:embed="rId9">
                  <a:grayscl/>
                </a:blip>
                <a:stretch>
                  <a:fillRect/>
                </a:stretch>
              </p:blipFill>
              <p:spPr>
                <a:xfrm>
                  <a:off x="4945434" y="3609236"/>
                  <a:ext cx="780290" cy="780291"/>
                </a:xfrm>
                <a:prstGeom prst="rect">
                  <a:avLst/>
                </a:prstGeom>
              </p:spPr>
            </p:pic>
            <p:pic>
              <p:nvPicPr>
                <p:cNvPr id="14" name="Picture 13"/>
                <p:cNvPicPr>
                  <a:picLocks noChangeAspect="1"/>
                </p:cNvPicPr>
                <p:nvPr/>
              </p:nvPicPr>
              <p:blipFill>
                <a:blip r:embed="rId10">
                  <a:grayscl/>
                </a:blip>
                <a:stretch>
                  <a:fillRect/>
                </a:stretch>
              </p:blipFill>
              <p:spPr>
                <a:xfrm>
                  <a:off x="5992418" y="2594426"/>
                  <a:ext cx="780290" cy="780290"/>
                </a:xfrm>
                <a:prstGeom prst="rect">
                  <a:avLst/>
                </a:prstGeom>
              </p:spPr>
            </p:pic>
            <p:pic>
              <p:nvPicPr>
                <p:cNvPr id="16" name="Picture 15"/>
                <p:cNvPicPr>
                  <a:picLocks noChangeAspect="1"/>
                </p:cNvPicPr>
                <p:nvPr/>
              </p:nvPicPr>
              <p:blipFill>
                <a:blip r:embed="rId11">
                  <a:grayscl/>
                </a:blip>
                <a:stretch>
                  <a:fillRect/>
                </a:stretch>
              </p:blipFill>
              <p:spPr>
                <a:xfrm>
                  <a:off x="5982841" y="1645264"/>
                  <a:ext cx="780290" cy="780290"/>
                </a:xfrm>
                <a:prstGeom prst="rect">
                  <a:avLst/>
                </a:prstGeom>
              </p:spPr>
            </p:pic>
            <p:pic>
              <p:nvPicPr>
                <p:cNvPr id="20" name="Picture 19"/>
                <p:cNvPicPr>
                  <a:picLocks noChangeAspect="1"/>
                </p:cNvPicPr>
                <p:nvPr/>
              </p:nvPicPr>
              <p:blipFill>
                <a:blip r:embed="rId12">
                  <a:grayscl/>
                </a:blip>
                <a:stretch>
                  <a:fillRect/>
                </a:stretch>
              </p:blipFill>
              <p:spPr>
                <a:xfrm>
                  <a:off x="5992419" y="3609236"/>
                  <a:ext cx="761134" cy="761134"/>
                </a:xfrm>
                <a:prstGeom prst="rect">
                  <a:avLst/>
                </a:prstGeom>
              </p:spPr>
            </p:pic>
          </p:grpSp>
        </p:grpSp>
        <p:sp>
          <p:nvSpPr>
            <p:cNvPr id="27" name="TextBox 26"/>
            <p:cNvSpPr txBox="1"/>
            <p:nvPr/>
          </p:nvSpPr>
          <p:spPr>
            <a:xfrm>
              <a:off x="2129473" y="1203312"/>
              <a:ext cx="1209868" cy="622056"/>
            </a:xfrm>
            <a:prstGeom prst="rect">
              <a:avLst/>
            </a:prstGeom>
            <a:no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Events</a:t>
              </a:r>
            </a:p>
          </p:txBody>
        </p:sp>
        <p:sp>
          <p:nvSpPr>
            <p:cNvPr id="47" name="TextBox 46"/>
            <p:cNvSpPr txBox="1"/>
            <p:nvPr/>
          </p:nvSpPr>
          <p:spPr>
            <a:xfrm>
              <a:off x="1479412" y="5113725"/>
              <a:ext cx="2509989" cy="1175541"/>
            </a:xfrm>
            <a:prstGeom prst="rect">
              <a:avLst/>
            </a:prstGeom>
            <a:noFill/>
          </p:spPr>
          <p:txBody>
            <a:bodyPr wrap="squar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React to timers, HTTP, or events from your favorite Azure services, with more on the way</a:t>
              </a:r>
            </a:p>
          </p:txBody>
        </p:sp>
      </p:grpSp>
      <p:grpSp>
        <p:nvGrpSpPr>
          <p:cNvPr id="9" name="Group 8">
            <a:extLst>
              <a:ext uri="{FF2B5EF4-FFF2-40B4-BE49-F238E27FC236}">
                <a16:creationId xmlns:a16="http://schemas.microsoft.com/office/drawing/2014/main" id="{4FCD68B5-1FE2-4DE6-91B0-19AA156BD999}"/>
              </a:ext>
            </a:extLst>
          </p:cNvPr>
          <p:cNvGrpSpPr/>
          <p:nvPr/>
        </p:nvGrpSpPr>
        <p:grpSpPr>
          <a:xfrm>
            <a:off x="7458535" y="1194480"/>
            <a:ext cx="3253400" cy="4874496"/>
            <a:chOff x="7458727" y="1194163"/>
            <a:chExt cx="3253861" cy="4875188"/>
          </a:xfrm>
        </p:grpSpPr>
        <p:sp>
          <p:nvSpPr>
            <p:cNvPr id="46" name="Arrow: Right 45"/>
            <p:cNvSpPr/>
            <p:nvPr/>
          </p:nvSpPr>
          <p:spPr bwMode="auto">
            <a:xfrm>
              <a:off x="7458727" y="3284823"/>
              <a:ext cx="597617" cy="288353"/>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7" name="Group 6">
              <a:extLst>
                <a:ext uri="{FF2B5EF4-FFF2-40B4-BE49-F238E27FC236}">
                  <a16:creationId xmlns:a16="http://schemas.microsoft.com/office/drawing/2014/main" id="{AE73FB0B-8500-4F71-AF72-1B0DDE27BB1D}"/>
                </a:ext>
              </a:extLst>
            </p:cNvPr>
            <p:cNvGrpSpPr/>
            <p:nvPr/>
          </p:nvGrpSpPr>
          <p:grpSpPr>
            <a:xfrm>
              <a:off x="8202599" y="1194163"/>
              <a:ext cx="2509989" cy="4875188"/>
              <a:chOff x="8202599" y="1194163"/>
              <a:chExt cx="2509989" cy="4875188"/>
            </a:xfrm>
          </p:grpSpPr>
          <p:grpSp>
            <p:nvGrpSpPr>
              <p:cNvPr id="32" name="Group 31"/>
              <p:cNvGrpSpPr/>
              <p:nvPr/>
            </p:nvGrpSpPr>
            <p:grpSpPr>
              <a:xfrm>
                <a:off x="8561168" y="2569927"/>
                <a:ext cx="1792850" cy="1728536"/>
                <a:chOff x="8732837" y="2620962"/>
                <a:chExt cx="1828800" cy="1763197"/>
              </a:xfrm>
            </p:grpSpPr>
            <p:pic>
              <p:nvPicPr>
                <p:cNvPr id="22" name="Picture 21"/>
                <p:cNvPicPr>
                  <a:picLocks noChangeAspect="1"/>
                </p:cNvPicPr>
                <p:nvPr/>
              </p:nvPicPr>
              <p:blipFill>
                <a:blip r:embed="rId13">
                  <a:grayscl/>
                </a:blip>
                <a:stretch>
                  <a:fillRect/>
                </a:stretch>
              </p:blipFill>
              <p:spPr>
                <a:xfrm>
                  <a:off x="8732837" y="3593272"/>
                  <a:ext cx="780290" cy="780290"/>
                </a:xfrm>
                <a:prstGeom prst="rect">
                  <a:avLst/>
                </a:prstGeom>
              </p:spPr>
            </p:pic>
            <p:pic>
              <p:nvPicPr>
                <p:cNvPr id="24" name="Picture 23"/>
                <p:cNvPicPr>
                  <a:picLocks noChangeAspect="1"/>
                </p:cNvPicPr>
                <p:nvPr/>
              </p:nvPicPr>
              <p:blipFill>
                <a:blip r:embed="rId14">
                  <a:grayscl/>
                </a:blip>
                <a:stretch>
                  <a:fillRect/>
                </a:stretch>
              </p:blipFill>
              <p:spPr>
                <a:xfrm>
                  <a:off x="9781347" y="2634011"/>
                  <a:ext cx="780290" cy="780290"/>
                </a:xfrm>
                <a:prstGeom prst="rect">
                  <a:avLst/>
                </a:prstGeom>
              </p:spPr>
            </p:pic>
            <p:pic>
              <p:nvPicPr>
                <p:cNvPr id="25" name="Picture 24"/>
                <p:cNvPicPr>
                  <a:picLocks noChangeAspect="1"/>
                </p:cNvPicPr>
                <p:nvPr/>
              </p:nvPicPr>
              <p:blipFill>
                <a:blip r:embed="rId10">
                  <a:grayscl/>
                </a:blip>
                <a:stretch>
                  <a:fillRect/>
                </a:stretch>
              </p:blipFill>
              <p:spPr>
                <a:xfrm>
                  <a:off x="8734032" y="2620962"/>
                  <a:ext cx="780290" cy="780290"/>
                </a:xfrm>
                <a:prstGeom prst="rect">
                  <a:avLst/>
                </a:prstGeom>
              </p:spPr>
            </p:pic>
            <p:pic>
              <p:nvPicPr>
                <p:cNvPr id="26" name="Picture 25"/>
                <p:cNvPicPr>
                  <a:picLocks noChangeAspect="1"/>
                </p:cNvPicPr>
                <p:nvPr/>
              </p:nvPicPr>
              <p:blipFill>
                <a:blip r:embed="rId12">
                  <a:grayscl/>
                </a:blip>
                <a:stretch>
                  <a:fillRect/>
                </a:stretch>
              </p:blipFill>
              <p:spPr>
                <a:xfrm>
                  <a:off x="9781347" y="3603869"/>
                  <a:ext cx="780290" cy="780290"/>
                </a:xfrm>
                <a:prstGeom prst="rect">
                  <a:avLst/>
                </a:prstGeom>
              </p:spPr>
            </p:pic>
          </p:grpSp>
          <p:sp>
            <p:nvSpPr>
              <p:cNvPr id="29" name="TextBox 28"/>
              <p:cNvSpPr txBox="1"/>
              <p:nvPr/>
            </p:nvSpPr>
            <p:spPr>
              <a:xfrm>
                <a:off x="8741956" y="1194163"/>
                <a:ext cx="1431275" cy="622056"/>
              </a:xfrm>
              <a:prstGeom prst="rect">
                <a:avLst/>
              </a:prstGeom>
              <a:no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Outputs</a:t>
                </a:r>
              </a:p>
            </p:txBody>
          </p:sp>
          <p:sp>
            <p:nvSpPr>
              <p:cNvPr id="48" name="TextBox 47"/>
              <p:cNvSpPr txBox="1"/>
              <p:nvPr/>
            </p:nvSpPr>
            <p:spPr>
              <a:xfrm>
                <a:off x="8202599" y="5115281"/>
                <a:ext cx="2509989" cy="954070"/>
              </a:xfrm>
              <a:prstGeom prst="rect">
                <a:avLst/>
              </a:prstGeom>
              <a:noFill/>
            </p:spPr>
            <p:txBody>
              <a:bodyPr wrap="squar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Send results to an ever-growing collection of services</a:t>
                </a:r>
              </a:p>
            </p:txBody>
          </p:sp>
        </p:grpSp>
      </p:grpSp>
      <p:sp>
        <p:nvSpPr>
          <p:cNvPr id="31" name="TextBox 30">
            <a:extLst>
              <a:ext uri="{FF2B5EF4-FFF2-40B4-BE49-F238E27FC236}">
                <a16:creationId xmlns:a16="http://schemas.microsoft.com/office/drawing/2014/main" id="{1ADC85AC-4E70-487D-BE15-24613E0DC11A}"/>
              </a:ext>
            </a:extLst>
          </p:cNvPr>
          <p:cNvSpPr txBox="1"/>
          <p:nvPr/>
        </p:nvSpPr>
        <p:spPr>
          <a:xfrm>
            <a:off x="256285" y="6407798"/>
            <a:ext cx="7253973" cy="307777"/>
          </a:xfrm>
          <a:prstGeom prst="rect">
            <a:avLst/>
          </a:prstGeom>
          <a:noFill/>
        </p:spPr>
        <p:txBody>
          <a:bodyPr wrap="none" rtlCol="0">
            <a:spAutoFit/>
          </a:bodyPr>
          <a:lstStyle/>
          <a:p>
            <a:r>
              <a:rPr lang="nl-NL" sz="1400"/>
              <a:t>Future Tech – 13 March 2019 – Introduction to Azure Durable Functions – Carl in ’t Veld – @cveld</a:t>
            </a:r>
          </a:p>
        </p:txBody>
      </p:sp>
    </p:spTree>
    <p:extLst>
      <p:ext uri="{BB962C8B-B14F-4D97-AF65-F5344CB8AC3E}">
        <p14:creationId xmlns:p14="http://schemas.microsoft.com/office/powerpoint/2010/main" val="163870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svg="http://schemas.microsoft.com/office/drawing/2016/SVG/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15973</TotalTime>
  <Words>2939</Words>
  <Application>Microsoft Office PowerPoint</Application>
  <PresentationFormat>Widescreen</PresentationFormat>
  <Paragraphs>418</Paragraphs>
  <Slides>32</Slides>
  <Notes>18</Notes>
  <HiddenSlides>5</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32</vt:i4>
      </vt:variant>
    </vt:vector>
  </HeadingPairs>
  <TitlesOfParts>
    <vt:vector size="47" baseType="lpstr">
      <vt:lpstr>Yu Gothic</vt:lpstr>
      <vt:lpstr>Arial</vt:lpstr>
      <vt:lpstr>Calibri</vt:lpstr>
      <vt:lpstr>Calibri Light</vt:lpstr>
      <vt:lpstr>Centrale Sans Bold</vt:lpstr>
      <vt:lpstr>Consolas</vt:lpstr>
      <vt:lpstr>Mangal</vt:lpstr>
      <vt:lpstr>Segoe Pro</vt:lpstr>
      <vt:lpstr>Segoe UI</vt:lpstr>
      <vt:lpstr>Segoe UI Light</vt:lpstr>
      <vt:lpstr>Segoe UI Semibold</vt:lpstr>
      <vt:lpstr>Segoe UI Semilight</vt:lpstr>
      <vt:lpstr>Times New Roman</vt:lpstr>
      <vt:lpstr>Wingdings</vt:lpstr>
      <vt:lpstr>Office Theme</vt:lpstr>
      <vt:lpstr>PowerPoint Presentation</vt:lpstr>
      <vt:lpstr>About me</vt:lpstr>
      <vt:lpstr>Outline</vt:lpstr>
      <vt:lpstr>What is serverless?</vt:lpstr>
      <vt:lpstr>PowerPoint Presentation</vt:lpstr>
      <vt:lpstr>The evolution of application platforms</vt:lpstr>
      <vt:lpstr>What is serverless? </vt:lpstr>
      <vt:lpstr>Serverless application platform components</vt:lpstr>
      <vt:lpstr>Azure Functions</vt:lpstr>
      <vt:lpstr>Full integration with Azure ecosystem Functions is the center piece of the Serverless platform</vt:lpstr>
      <vt:lpstr>Bindings and integrations</vt:lpstr>
      <vt:lpstr>What if my task isn’t short lived, simple, and stateless?</vt:lpstr>
      <vt:lpstr>PowerPoint Presentation</vt:lpstr>
      <vt:lpstr>PowerPoint Presentation</vt:lpstr>
      <vt:lpstr>PowerPoint Presentation</vt:lpstr>
      <vt:lpstr>PowerPoint Presentation</vt:lpstr>
      <vt:lpstr>PowerPoint Presentation</vt:lpstr>
      <vt:lpstr>PowerPoint Presentation</vt:lpstr>
      <vt:lpstr>Demo 1: basic sequence</vt:lpstr>
      <vt:lpstr>PowerPoint Presentation</vt:lpstr>
      <vt:lpstr>Demo 2: Cancellable workflow</vt:lpstr>
      <vt:lpstr>Intermezzo: Orchestrator Constraints</vt:lpstr>
      <vt:lpstr>Demo: flight data api monitoring</vt:lpstr>
      <vt:lpstr>Intermezzo: Big Data flights stub data</vt:lpstr>
      <vt:lpstr>Task hub</vt:lpstr>
      <vt:lpstr>Durable functions utilize Azure storage through a Task hub</vt:lpstr>
      <vt:lpstr>Demo: Fractal fan-out fan-in</vt:lpstr>
      <vt:lpstr>Azure Functions Hosting Options</vt:lpstr>
      <vt:lpstr>Azure Functions Hosting Options</vt:lpstr>
      <vt:lpstr>PowerPoint Presentation</vt:lpstr>
      <vt:lpstr>Thanks!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Soraya Limahelu - Reshift</dc:creator>
  <cp:lastModifiedBy>Veld, Carl in t</cp:lastModifiedBy>
  <cp:revision>8</cp:revision>
  <dcterms:created xsi:type="dcterms:W3CDTF">2019-01-17T14:27:36Z</dcterms:created>
  <dcterms:modified xsi:type="dcterms:W3CDTF">2019-03-13T10:34:04Z</dcterms:modified>
</cp:coreProperties>
</file>